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8" r:id="rId2"/>
    <p:sldId id="489" r:id="rId3"/>
    <p:sldId id="493" r:id="rId4"/>
    <p:sldId id="515" r:id="rId5"/>
    <p:sldId id="516" r:id="rId6"/>
    <p:sldId id="517" r:id="rId7"/>
    <p:sldId id="529" r:id="rId8"/>
    <p:sldId id="530" r:id="rId9"/>
    <p:sldId id="531" r:id="rId10"/>
    <p:sldId id="518" r:id="rId11"/>
    <p:sldId id="519" r:id="rId12"/>
    <p:sldId id="514" r:id="rId13"/>
    <p:sldId id="512" r:id="rId14"/>
    <p:sldId id="427" r:id="rId15"/>
  </p:sldIdLst>
  <p:sldSz cx="12192000" cy="6858000"/>
  <p:notesSz cx="6858000" cy="9144000"/>
  <p:embeddedFontLst>
    <p:embeddedFont>
      <p:font typeface="MS Gothic" pitchFamily="49" charset="-128"/>
      <p:regular r:id="rId16"/>
    </p:embeddedFont>
    <p:embeddedFont>
      <p:font typeface="方正大标宋简体" charset="-122"/>
      <p:regular r:id="rId17"/>
    </p:embeddedFont>
    <p:embeddedFont>
      <p:font typeface="方正小标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New Font" pitchFamily="18" charset="0"/>
      <p:regular r:id="rId26"/>
    </p:embeddedFont>
    <p:embeddedFont>
      <p:font typeface="方正隶变_GBK" pitchFamily="65" charset="-122"/>
      <p:regular r:id="rId27"/>
    </p:embeddedFont>
    <p:embeddedFont>
      <p:font typeface="EU-BZ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6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6.TIF"/><Relationship Id="rId4" Type="http://schemas.openxmlformats.org/officeDocument/2006/relationships/image" Target="../media/image15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17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19.TIF"/><Relationship Id="rId4" Type="http://schemas.openxmlformats.org/officeDocument/2006/relationships/image" Target="../media/image18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TIF"/><Relationship Id="rId5" Type="http://schemas.openxmlformats.org/officeDocument/2006/relationships/image" Target="../media/image6.png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1286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2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They were young.</a:t>
            </a:r>
            <a:endParaRPr lang="zh-CN" altLang="en-US" sz="6000" b="1" spc="-150" dirty="0"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3432002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2030659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7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5"/>
            <a:ext cx="10905086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仿照例子完成句子。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9566" y="1853901"/>
            <a:ext cx="1060704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4925" y="1720893"/>
            <a:ext cx="4695652" cy="236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He is fat now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wasn’t fat then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was thin.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1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2005880"/>
            <a:ext cx="2493356" cy="169322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40467" y="4358240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1.</a:t>
            </a:r>
            <a:endParaRPr lang="zh-CN" altLang="en-US" sz="3400" dirty="0"/>
          </a:p>
        </p:txBody>
      </p:sp>
      <p:pic>
        <p:nvPicPr>
          <p:cNvPr id="13" name="image14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52146" y="4358238"/>
            <a:ext cx="2652784" cy="180149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014539" y="4083848"/>
            <a:ext cx="740714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 is clean 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37383" y="4934580"/>
            <a:ext cx="142504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96095" y="4918993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clean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18537" y="5706357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96095" y="5698043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dirty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19785" y="1448795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9" name="image14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93632" y="1416648"/>
            <a:ext cx="2467545" cy="167569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699163" y="1064024"/>
            <a:ext cx="787215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cats are big 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cats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cats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07723" y="1887246"/>
            <a:ext cx="15104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weren’t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47911" y="1895558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big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95479" y="1895558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46634" y="2669844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78950" y="2669844"/>
            <a:ext cx="1132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small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7276" y="1603802"/>
            <a:ext cx="1092171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选择合适的单词选项填空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使短文意思完整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。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7294" y="2169198"/>
            <a:ext cx="10854863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Look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at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pictures.They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are my good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Daqiang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,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Xiaogang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Xiaohong.They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ten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then.Now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they are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twenty.The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left one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Daqiang.He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was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short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then.Now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tall.The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middle(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中间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) one is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宋体"/>
              <a:cs typeface="Times New Roman"/>
            </a:endParaRPr>
          </a:p>
          <a:p>
            <a:pPr lvl="0"/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Xiaogang.He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was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thin then.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Now </a:t>
            </a:r>
          </a:p>
          <a:p>
            <a:pPr lvl="0"/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 bit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fat.The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one is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 lvl="0"/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Xiaohong.Her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hair was short then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 lvl="0"/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Now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her hair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.We always play together.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12" name="image14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081436" y="3823611"/>
            <a:ext cx="4330721" cy="19506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1010728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1.A.parents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B.sisters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C.friends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2.A.were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C.is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3.A.she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C.it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4.A.left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B.right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C.middle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5.A.long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B.short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C.tall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1210" y="11808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7802" y="19788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9824" y="281344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41847" y="35997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9824" y="43059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227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889" y="1537851"/>
            <a:ext cx="1088014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一、根据图片和首字母提示写单词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3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960855" y="2415014"/>
            <a:ext cx="2880539" cy="150008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9162" y="2639466"/>
            <a:ext cx="105550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bedroom is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very                        .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4753664" y="2761571"/>
            <a:ext cx="2353717" cy="767185"/>
          </a:xfrm>
          <a:prstGeom prst="rect">
            <a:avLst/>
          </a:prstGeom>
        </p:spPr>
      </p:pic>
      <p:pic>
        <p:nvPicPr>
          <p:cNvPr id="11" name="image13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310388" y="4197562"/>
            <a:ext cx="1723073" cy="129203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93470" y="4446933"/>
            <a:ext cx="8791351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2.Daming’s shoes are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very                        .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5487958" y="4543263"/>
            <a:ext cx="2353717" cy="7671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366609" y="2871638"/>
            <a:ext cx="10923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latin typeface="New Font" pitchFamily="18" charset="0"/>
                <a:ea typeface="宋体"/>
                <a:cs typeface="New Font" pitchFamily="18" charset="0"/>
              </a:rPr>
              <a:t>c</a:t>
            </a:r>
            <a:endParaRPr lang="zh-CN" altLang="en-US" sz="3400" dirty="0"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57248" y="2879951"/>
            <a:ext cx="78899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lean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52446" y="4659059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New Font" pitchFamily="18" charset="0"/>
                <a:ea typeface="宋体"/>
                <a:cs typeface="New Font" pitchFamily="18" charset="0"/>
              </a:rPr>
              <a:t>d</a:t>
            </a:r>
            <a:endParaRPr lang="zh-CN" altLang="en-US" sz="3400" dirty="0"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64554" y="4666239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 err="1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irty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13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06064" y="1061604"/>
            <a:ext cx="1549863" cy="12842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3331" y="944224"/>
            <a:ext cx="1083858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3.They are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parents.They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were 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then.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6757077" y="1061604"/>
            <a:ext cx="2353717" cy="7671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354772" y="1187296"/>
            <a:ext cx="3529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New Font" pitchFamily="18" charset="0"/>
                <a:ea typeface="宋体"/>
                <a:cs typeface="New Font" pitchFamily="18" charset="0"/>
              </a:rPr>
              <a:t>y</a:t>
            </a:r>
            <a:endParaRPr lang="zh-CN" altLang="en-US" sz="3400" dirty="0"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35826" y="1188297"/>
            <a:ext cx="89639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 err="1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oung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2" name="image13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609209" y="2636870"/>
            <a:ext cx="1028010" cy="1664685"/>
          </a:xfrm>
          <a:prstGeom prst="rect">
            <a:avLst/>
          </a:prstGeom>
        </p:spPr>
      </p:pic>
      <p:pic>
        <p:nvPicPr>
          <p:cNvPr id="13" name="image134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321085" y="4590271"/>
            <a:ext cx="1418708" cy="182367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81643" y="2975643"/>
            <a:ext cx="917725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4.He wasn’t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then.He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 tall.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027435" y="3085621"/>
            <a:ext cx="2353717" cy="7671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84413" y="5008536"/>
            <a:ext cx="918833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5.Look!They are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my 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4461549" y="5118514"/>
            <a:ext cx="3369040" cy="76718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594906" y="3193104"/>
            <a:ext cx="343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New Font" pitchFamily="18" charset="0"/>
                <a:ea typeface="宋体"/>
                <a:cs typeface="New Font" pitchFamily="18" charset="0"/>
              </a:rPr>
              <a:t>s</a:t>
            </a:r>
            <a:endParaRPr lang="zh-CN" altLang="en-US" sz="3400" dirty="0"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77343" y="3197890"/>
            <a:ext cx="7873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hort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15731" y="5244207"/>
            <a:ext cx="3642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New Font" pitchFamily="18" charset="0"/>
                <a:ea typeface="宋体"/>
                <a:cs typeface="New Font" pitchFamily="18" charset="0"/>
              </a:rPr>
              <a:t>g</a:t>
            </a:r>
            <a:endParaRPr lang="zh-CN" altLang="en-US" sz="3400" dirty="0"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12822" y="5252520"/>
            <a:ext cx="19928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 err="1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randparents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922713"/>
            <a:ext cx="8537171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1.They (</a:t>
            </a:r>
            <a:r>
              <a:rPr lang="en-US" altLang="zh-CN" sz="3400" dirty="0" smtClean="0">
                <a:latin typeface="Times New Roman"/>
                <a:ea typeface="宋体"/>
              </a:rPr>
              <a:t>were/  weren’t  ) </a:t>
            </a:r>
            <a:r>
              <a:rPr lang="en-US" altLang="zh-CN" sz="3400" dirty="0">
                <a:latin typeface="Times New Roman"/>
                <a:ea typeface="宋体"/>
              </a:rPr>
              <a:t>old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They ( were  /</a:t>
            </a:r>
            <a:r>
              <a:rPr lang="en-US" altLang="zh-CN" sz="3400" dirty="0">
                <a:latin typeface="Times New Roman"/>
                <a:ea typeface="宋体"/>
              </a:rPr>
              <a:t>weren’t) young. </a:t>
            </a:r>
            <a:endParaRPr lang="zh-CN" altLang="en-US" sz="3400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3210073" y="1314285"/>
            <a:ext cx="1665341" cy="60595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819871" y="2361456"/>
            <a:ext cx="1097896" cy="59787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age1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34205" y="1331231"/>
            <a:ext cx="1778522" cy="155596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23454" y="3363529"/>
            <a:ext cx="894449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2.She </a:t>
            </a:r>
            <a:r>
              <a:rPr lang="en-US" altLang="zh-CN" sz="3400" dirty="0" smtClean="0">
                <a:latin typeface="Times New Roman"/>
                <a:ea typeface="宋体"/>
              </a:rPr>
              <a:t>(  was  /</a:t>
            </a:r>
            <a:r>
              <a:rPr lang="en-US" altLang="zh-CN" sz="3400" dirty="0">
                <a:latin typeface="Times New Roman"/>
                <a:ea typeface="宋体"/>
              </a:rPr>
              <a:t>wasn’t) short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She 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latin typeface="Times New Roman"/>
                <a:ea typeface="宋体"/>
              </a:rPr>
              <a:t>was/  wasn’t   ) </a:t>
            </a:r>
            <a:r>
              <a:rPr lang="en-US" altLang="zh-CN" sz="3400" dirty="0">
                <a:latin typeface="Times New Roman"/>
                <a:ea typeface="宋体"/>
              </a:rPr>
              <a:t>tall. </a:t>
            </a:r>
            <a:endParaRPr lang="zh-CN" altLang="en-US" sz="3400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2001032" y="3791478"/>
            <a:ext cx="991550" cy="597642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2531419" y="4747440"/>
            <a:ext cx="1400502" cy="672457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age13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71859" y="3939309"/>
            <a:ext cx="1903213" cy="14805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5"/>
            <a:ext cx="8333791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3.They </a:t>
            </a:r>
            <a:r>
              <a:rPr lang="en-US" altLang="zh-CN" sz="3400" dirty="0" smtClean="0">
                <a:latin typeface="Times New Roman"/>
                <a:ea typeface="宋体"/>
              </a:rPr>
              <a:t>(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are  </a:t>
            </a:r>
            <a:r>
              <a:rPr lang="en-US" altLang="zh-CN" sz="3400" dirty="0">
                <a:latin typeface="Times New Roman"/>
                <a:ea typeface="宋体"/>
              </a:rPr>
              <a:t>/aren’t) old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They </a:t>
            </a:r>
            <a:r>
              <a:rPr lang="en-US" altLang="zh-CN" sz="3400" dirty="0">
                <a:latin typeface="Times New Roman"/>
                <a:ea typeface="宋体"/>
              </a:rPr>
              <a:t>(are</a:t>
            </a:r>
            <a:r>
              <a:rPr lang="en-US" altLang="zh-CN" sz="3400" dirty="0" smtClean="0">
                <a:latin typeface="Times New Roman"/>
                <a:ea typeface="宋体"/>
              </a:rPr>
              <a:t>/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aren’t  </a:t>
            </a:r>
            <a:r>
              <a:rPr lang="en-US" altLang="zh-CN" sz="3400" dirty="0">
                <a:latin typeface="Times New Roman"/>
                <a:ea typeface="宋体"/>
              </a:rPr>
              <a:t>) young. </a:t>
            </a:r>
            <a:endParaRPr lang="zh-CN" altLang="en-US" sz="3400" dirty="0"/>
          </a:p>
        </p:txBody>
      </p:sp>
      <p:pic>
        <p:nvPicPr>
          <p:cNvPr id="8" name="image13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172374" y="1281033"/>
            <a:ext cx="2289482" cy="1445541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2191267" y="1281034"/>
            <a:ext cx="826252" cy="59030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2557999" y="2220372"/>
            <a:ext cx="1257542" cy="714021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1891" y="3388460"/>
            <a:ext cx="1093002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4.It (was</a:t>
            </a:r>
            <a:r>
              <a:rPr lang="en-US" altLang="zh-CN" sz="3400" dirty="0" smtClean="0">
                <a:latin typeface="Times New Roman"/>
                <a:ea typeface="宋体"/>
              </a:rPr>
              <a:t>/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</a:rPr>
              <a:t>wasn’t  ) </a:t>
            </a:r>
            <a:r>
              <a:rPr lang="en-US" altLang="zh-CN" sz="3400" dirty="0">
                <a:latin typeface="Times New Roman"/>
                <a:ea typeface="宋体"/>
              </a:rPr>
              <a:t>thin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It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was  / </a:t>
            </a:r>
            <a:r>
              <a:rPr lang="en-US" altLang="zh-CN" sz="3400" dirty="0">
                <a:latin typeface="Times New Roman"/>
                <a:ea typeface="宋体"/>
              </a:rPr>
              <a:t>wasn’t) fat. </a:t>
            </a:r>
            <a:endParaRPr lang="zh-CN" altLang="en-US" sz="3400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2390579" y="3741602"/>
            <a:ext cx="1441588" cy="69739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201483" y="4821383"/>
            <a:ext cx="916976" cy="59892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age13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397740" y="3688352"/>
            <a:ext cx="1374660" cy="15854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)1.Lingling was short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tall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C.wasn’t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short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clean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so dirty.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B.wasn’t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C.is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8772" y="18630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2455" y="34249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你去找小伙伴玩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敲门时对方问你是谁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你会怎么说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that little girl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667" y="10807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38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)4.They are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A.grandparents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B.grandparent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C.parent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016" y="10652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393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你想表达自己那时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你可以说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 am three now.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three.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 three then.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7202" y="10650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2462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352</Words>
  <Application>Microsoft Office PowerPoint</Application>
  <PresentationFormat>自定义</PresentationFormat>
  <Paragraphs>118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MS Gothic</vt:lpstr>
      <vt:lpstr>方正大标宋简体</vt:lpstr>
      <vt:lpstr>方正小标宋_GBK</vt:lpstr>
      <vt:lpstr>方正黑体_GBK</vt:lpstr>
      <vt:lpstr>微软雅黑</vt:lpstr>
      <vt:lpstr>Calibri</vt:lpstr>
      <vt:lpstr>Wingdings</vt:lpstr>
      <vt:lpstr>汉仪雅酷黑 95W</vt:lpstr>
      <vt:lpstr>New Font</vt:lpstr>
      <vt:lpstr>方正隶变_GBK</vt:lpstr>
      <vt:lpstr>Times New Roman</vt:lpstr>
      <vt:lpstr>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2025-02-24T02:09:52Z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