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29" r:id="rId5"/>
    <p:sldId id="530" r:id="rId6"/>
    <p:sldId id="515" r:id="rId7"/>
    <p:sldId id="531" r:id="rId8"/>
    <p:sldId id="516" r:id="rId9"/>
    <p:sldId id="532" r:id="rId10"/>
    <p:sldId id="517" r:id="rId11"/>
    <p:sldId id="518" r:id="rId12"/>
    <p:sldId id="519" r:id="rId13"/>
    <p:sldId id="520" r:id="rId14"/>
    <p:sldId id="427" r:id="rId15"/>
  </p:sldIdLst>
  <p:sldSz cx="12192000" cy="6858000"/>
  <p:notesSz cx="6858000" cy="9144000"/>
  <p:embeddedFontLst>
    <p:embeddedFont>
      <p:font typeface="方正隶变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大标宋简体" charset="-122"/>
      <p:regular r:id="rId26"/>
    </p:embeddedFont>
    <p:embeddedFont>
      <p:font typeface="方正大标宋_GBK" pitchFamily="65" charset="-122"/>
      <p:regular r:id="rId27"/>
    </p:embeddedFont>
    <p:embeddedFont>
      <p:font typeface="方正小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2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第五模块综合练习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五、根据图片补全短文。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255" y="1891721"/>
            <a:ext cx="2853228" cy="1336959"/>
          </a:xfrm>
          <a:prstGeom prst="rect">
            <a:avLst/>
          </a:prstGeom>
        </p:spPr>
      </p:pic>
      <p:pic>
        <p:nvPicPr>
          <p:cNvPr id="9" name="image1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582073" y="1891720"/>
            <a:ext cx="2853228" cy="1336959"/>
          </a:xfrm>
          <a:prstGeom prst="rect">
            <a:avLst/>
          </a:prstGeom>
        </p:spPr>
      </p:pic>
      <p:pic>
        <p:nvPicPr>
          <p:cNvPr id="10" name="image15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986567" y="1891719"/>
            <a:ext cx="2853228" cy="13369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8749" y="3316608"/>
            <a:ext cx="107178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 at the three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pictures.The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pencil was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then. Now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coat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.My parents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young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Now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they’re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84440" y="3383112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030" y="415656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21298" y="4156561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62076" y="4156560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dirty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81665" y="4932435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0903" y="4932435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clean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67714" y="495460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65212" y="573603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在外婆家看到了小姨的个人简介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根据简介内容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34344"/>
              </p:ext>
            </p:extLst>
          </p:nvPr>
        </p:nvGraphicFramePr>
        <p:xfrm>
          <a:off x="706581" y="2297535"/>
          <a:ext cx="6059979" cy="4002596"/>
        </p:xfrm>
        <a:graphic>
          <a:graphicData uri="http://schemas.openxmlformats.org/drawingml/2006/table">
            <a:tbl>
              <a:tblPr firstRow="1" firstCol="1" bandRow="1"/>
              <a:tblGrid>
                <a:gridCol w="997528"/>
                <a:gridCol w="5062451"/>
              </a:tblGrid>
              <a:tr h="715124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Then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Name:Lucy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51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Age(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年龄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):11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years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old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51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Height(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身高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):140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51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Weight(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体重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):50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936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Appearance(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外貌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):short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868787"/>
              </p:ext>
            </p:extLst>
          </p:nvPr>
        </p:nvGraphicFramePr>
        <p:xfrm>
          <a:off x="6966062" y="2295222"/>
          <a:ext cx="4754883" cy="4019360"/>
        </p:xfrm>
        <a:graphic>
          <a:graphicData uri="http://schemas.openxmlformats.org/drawingml/2006/table">
            <a:tbl>
              <a:tblPr firstRow="1" firstCol="1" bandRow="1"/>
              <a:tblGrid>
                <a:gridCol w="905454"/>
                <a:gridCol w="3849429"/>
              </a:tblGrid>
              <a:tr h="767622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Now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Name:Lucy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6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Age:19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years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old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6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Height:168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6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Weight:45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kg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Appearance:long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931025"/>
            <a:ext cx="108552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1.Amy’s aunt was 19 years old then.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)2.Amy’s aunt was 50 kg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fat.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)3.Amy’s aunt is tall 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)4.Amy’s aunt’s hair is short 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4940" y="111404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3174" y="19312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2918" y="27189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6627" y="347056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6208"/>
            <a:ext cx="1100645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七、仿照原文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完成写作。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582" y="1803863"/>
            <a:ext cx="4214553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I was five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 </a:t>
            </a:r>
            <a:r>
              <a:rPr lang="en-US" altLang="zh-CN" sz="3400" dirty="0">
                <a:latin typeface="Times New Roman"/>
                <a:ea typeface="宋体"/>
              </a:rPr>
              <a:t>was in Beijing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My </a:t>
            </a:r>
            <a:r>
              <a:rPr lang="en-US" altLang="zh-CN" sz="3400" dirty="0">
                <a:latin typeface="Times New Roman"/>
                <a:ea typeface="宋体"/>
              </a:rPr>
              <a:t>hair was long then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My </a:t>
            </a:r>
            <a:r>
              <a:rPr lang="en-US" altLang="zh-CN" sz="3400" dirty="0">
                <a:latin typeface="Times New Roman"/>
                <a:ea typeface="宋体"/>
              </a:rPr>
              <a:t>hair is short now.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145578" y="1803863"/>
            <a:ext cx="6251172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16373" y="2321775"/>
            <a:ext cx="1871980" cy="21958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52644" y="1854861"/>
            <a:ext cx="1965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seven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643762"/>
            <a:ext cx="27767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London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66532" y="3419690"/>
            <a:ext cx="27061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52644" y="4201515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83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一、根据所给的汉语意思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选择正确的字母或字母组合补全单词。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年长的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A.al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A.ba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C.ca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头发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祖父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gr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A.en;e;a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B.an;e;e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C.an;a;e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2966" y="24028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2966" y="30599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9592" y="37996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0200" y="45150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0200" y="52466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3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)1.—Look at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picture.The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little boy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—You were short then.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B.I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)2.Nancy’s hair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short then.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0710" y="18218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8393" y="41485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3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)3.—Is he strong?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)4.Mr Black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now 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old.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A.were;were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B.were;are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C.was;is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073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34040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730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3"/>
            <a:ext cx="109466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你想表达现在这条河很脏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你可以说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river is very dirty.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river was very dirty then.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6" y="10561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76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Lele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Lucy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展示他家人过去的照片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看看他们谈论了什么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从方框中选择正确的选项补全对话。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Lele:Look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at these photos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Lucy:Wow!They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nice!</a:t>
            </a:r>
            <a:r>
              <a:rPr lang="en-US" altLang="zh-CN" sz="3400" u="sng" dirty="0">
                <a:latin typeface="Times New Roman"/>
                <a:ea typeface="宋体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</a:rPr>
              <a:t>Lele:It’s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my </a:t>
            </a:r>
            <a:r>
              <a:rPr lang="en-US" altLang="zh-CN" sz="3400" dirty="0" err="1">
                <a:latin typeface="Times New Roman"/>
                <a:ea typeface="宋体"/>
              </a:rPr>
              <a:t>sister.She</a:t>
            </a:r>
            <a:r>
              <a:rPr lang="en-US" altLang="zh-CN" sz="3400" dirty="0">
                <a:latin typeface="Times New Roman"/>
                <a:ea typeface="宋体"/>
              </a:rPr>
              <a:t> was cute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then.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Lucy:Is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this your sister too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808123" y="2518757"/>
            <a:ext cx="4763192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this little girl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 young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naughty then.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1282" y="3283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</a:rPr>
              <a:t>Lele:Ha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ha...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It’s my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         brother.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Lucy:Oh,so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this is a little boy</a:t>
            </a:r>
            <a:r>
              <a:rPr lang="en-US" altLang="zh-CN" sz="3400" dirty="0" smtClean="0">
                <a:latin typeface="Times New Roman"/>
                <a:ea typeface="宋体"/>
              </a:rPr>
              <a:t>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Lele:Yes!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wore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穿了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my dress.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Lucy:Ha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 ...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Lele:They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my grandparents.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0410" y="1039090"/>
            <a:ext cx="4763192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this little girl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 young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naughty then.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3090" y="924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0812" y="32672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7900" y="48306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9397" y="56207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559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26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四、选出与句子意思相符的图片。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6200" y="1952653"/>
            <a:ext cx="1621935" cy="1413600"/>
          </a:xfrm>
          <a:prstGeom prst="rect">
            <a:avLst/>
          </a:prstGeom>
        </p:spPr>
      </p:pic>
      <p:pic>
        <p:nvPicPr>
          <p:cNvPr id="9" name="image1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07515" y="1952647"/>
            <a:ext cx="1621935" cy="1413600"/>
          </a:xfrm>
          <a:prstGeom prst="rect">
            <a:avLst/>
          </a:prstGeom>
        </p:spPr>
      </p:pic>
      <p:pic>
        <p:nvPicPr>
          <p:cNvPr id="10" name="image14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18946" y="1944334"/>
            <a:ext cx="1621935" cy="1413600"/>
          </a:xfrm>
          <a:prstGeom prst="rect">
            <a:avLst/>
          </a:prstGeom>
        </p:spPr>
      </p:pic>
      <p:pic>
        <p:nvPicPr>
          <p:cNvPr id="11" name="image14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587695" y="1944334"/>
            <a:ext cx="1621935" cy="1413600"/>
          </a:xfrm>
          <a:prstGeom prst="rect">
            <a:avLst/>
          </a:prstGeom>
        </p:spPr>
      </p:pic>
      <p:pic>
        <p:nvPicPr>
          <p:cNvPr id="12" name="image14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768961" y="1944340"/>
            <a:ext cx="1621935" cy="141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4576" y="1622469"/>
            <a:ext cx="1059254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C.                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118" y="3354183"/>
            <a:ext cx="1084348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wasn’t clean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dirty.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2.They aren’t young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old.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hair wasn’t long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short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9864" y="35248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9864" y="431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0742" y="50543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26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6200" y="1196170"/>
            <a:ext cx="1621935" cy="1413600"/>
          </a:xfrm>
          <a:prstGeom prst="rect">
            <a:avLst/>
          </a:prstGeom>
        </p:spPr>
      </p:pic>
      <p:pic>
        <p:nvPicPr>
          <p:cNvPr id="9" name="image1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07515" y="1196164"/>
            <a:ext cx="1621935" cy="1413600"/>
          </a:xfrm>
          <a:prstGeom prst="rect">
            <a:avLst/>
          </a:prstGeom>
        </p:spPr>
      </p:pic>
      <p:pic>
        <p:nvPicPr>
          <p:cNvPr id="10" name="image14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18946" y="1187851"/>
            <a:ext cx="1621935" cy="1413600"/>
          </a:xfrm>
          <a:prstGeom prst="rect">
            <a:avLst/>
          </a:prstGeom>
        </p:spPr>
      </p:pic>
      <p:pic>
        <p:nvPicPr>
          <p:cNvPr id="11" name="image14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587695" y="1187851"/>
            <a:ext cx="1621935" cy="1413600"/>
          </a:xfrm>
          <a:prstGeom prst="rect">
            <a:avLst/>
          </a:prstGeom>
        </p:spPr>
      </p:pic>
      <p:pic>
        <p:nvPicPr>
          <p:cNvPr id="12" name="image14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768961" y="1187857"/>
            <a:ext cx="1621935" cy="141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4576" y="865986"/>
            <a:ext cx="1059254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C.                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8431" y="2647578"/>
            <a:ext cx="108434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)4.It isn’t small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big.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)5.They weren’t fat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thin.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28134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4225" y="35832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42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484</Words>
  <Application>Microsoft Office PowerPoint</Application>
  <PresentationFormat>自定义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方正隶变_GBK</vt:lpstr>
      <vt:lpstr>Times New Roman</vt:lpstr>
      <vt:lpstr>方正楷体_GBK</vt:lpstr>
      <vt:lpstr>方正黑体_GBK</vt:lpstr>
      <vt:lpstr>Calibri</vt:lpstr>
      <vt:lpstr>方正仿宋_GBK</vt:lpstr>
      <vt:lpstr>微软雅黑</vt:lpstr>
      <vt:lpstr>方正大标宋简体</vt:lpstr>
      <vt:lpstr>方正大标宋_GBK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2025-02-24T02:50:50Z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