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New Font" pitchFamily="18" charset="0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简体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7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一、选择合适的介词填空。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每词限用一次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38259"/>
            <a:ext cx="5000842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1" y="2892835"/>
            <a:ext cx="110064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1.Mrs Cat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talked      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Miss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699163" y="2984955"/>
            <a:ext cx="2485506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3093" y="4189933"/>
            <a:ext cx="1085243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2.We walked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park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078480" y="4286486"/>
            <a:ext cx="2485506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446637" y="3103013"/>
            <a:ext cx="853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with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33387" y="44105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in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89896" y="1952979"/>
            <a:ext cx="106375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3.—What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 played basketball.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8307" y="885518"/>
            <a:ext cx="5000842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738307" y="2016788"/>
            <a:ext cx="2485506" cy="767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7943" y="2140897"/>
            <a:ext cx="10166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about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751" y="3632655"/>
            <a:ext cx="1062366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4.My mum listened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music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 evening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371462" y="3696465"/>
            <a:ext cx="2485506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32114" y="3820574"/>
            <a:ext cx="4780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to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751" y="5294648"/>
            <a:ext cx="1080816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5.Amy phoned Grandma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265378" y="5349636"/>
            <a:ext cx="2485506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154191" y="5473746"/>
            <a:ext cx="5277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on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回答下列问题。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00836" y="1763368"/>
            <a:ext cx="1943828" cy="16117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396" y="1738258"/>
            <a:ext cx="83626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1.What did Dad do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washed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clothes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(yesterday).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7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00836" y="3863108"/>
            <a:ext cx="1943828" cy="16594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8147" y="3773973"/>
            <a:ext cx="91190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2.What did Mum do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noodles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(yesterday).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66594" y="1270425"/>
            <a:ext cx="1895794" cy="15719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529" y="1180091"/>
            <a:ext cx="82312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3.What 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Jack do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football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(yesterday).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151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New Font</vt:lpstr>
      <vt:lpstr>NEU-BZ</vt:lpstr>
      <vt:lpstr>方正大标宋简体</vt:lpstr>
      <vt:lpstr>汉仪雅酷黑 95W</vt:lpstr>
      <vt:lpstr>方正隶变_GBK</vt:lpstr>
      <vt:lpstr>方正大标宋_GBK</vt:lpstr>
      <vt:lpstr>Times New Roman</vt:lpstr>
      <vt:lpstr>方正黑体_GBK</vt:lpstr>
      <vt:lpstr>方正小标宋_GBK</vt:lpstr>
      <vt:lpstr>方正仿宋_GBK</vt:lpstr>
      <vt:lpstr>微软雅黑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