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9" r:id="rId2"/>
    <p:sldId id="489" r:id="rId3"/>
    <p:sldId id="493" r:id="rId4"/>
    <p:sldId id="515" r:id="rId5"/>
    <p:sldId id="530" r:id="rId6"/>
    <p:sldId id="516" r:id="rId7"/>
    <p:sldId id="517" r:id="rId8"/>
    <p:sldId id="531" r:id="rId9"/>
    <p:sldId id="514" r:id="rId10"/>
    <p:sldId id="427" r:id="rId11"/>
  </p:sldIdLst>
  <p:sldSz cx="12192000" cy="6858000"/>
  <p:notesSz cx="6858000" cy="9144000"/>
  <p:embeddedFontLst>
    <p:embeddedFont>
      <p:font typeface="方正黑体_GBK" pitchFamily="65" charset="-122"/>
      <p:regular r:id="rId12"/>
    </p:embeddedFont>
    <p:embeddedFont>
      <p:font typeface="EU-BZ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微软雅黑" pitchFamily="34" charset="-122"/>
      <p:regular r:id="rId19"/>
      <p:bold r:id="rId20"/>
    </p:embeddedFont>
    <p:embeddedFont>
      <p:font typeface="方正小标宋_GBK" pitchFamily="65" charset="-122"/>
      <p:regular r:id="rId21"/>
    </p:embeddedFont>
    <p:embeddedFont>
      <p:font typeface="方正大标宋简体" charset="-122"/>
      <p:regular r:id="rId22"/>
    </p:embeddedFont>
    <p:embeddedFont>
      <p:font typeface="方正隶变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5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50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5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186371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  </a:t>
            </a:r>
            <a:endParaRPr lang="en-US" altLang="zh-CN" sz="6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Did you have a nice holiday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en-US" sz="6000" b="1" spc="-15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EU-BZ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4138607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1797895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84236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85774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274674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683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1290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2469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一、找出每组单词中不同类的一项。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1.A.nice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B.have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C.beautiful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)2.A.like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B.sun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C.earth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)3.A.see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B.visit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C.went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4.A.photo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B.train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C.plane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)5.A.don’t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B.didn’t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C.doesn’t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2003" y="24784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37958" y="33098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62003" y="407412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2003" y="48134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74025" y="561186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269"/>
            <a:ext cx="1100645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二、根据所给的汉语意思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选择正确的字母或字母组合补全单词。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旅行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avel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A.dr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B.tr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C.th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表兄弟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cou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A.son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欢迎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w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lc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m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A.e;o;e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B.e;a;e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C.a;o;e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过去式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    c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m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A.o;e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B.a;e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C.i;e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地球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ear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Calibri"/>
                <a:ea typeface="Times New Roman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Times New Roman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A.sh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	</a:t>
            </a: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    </a:t>
            </a:r>
            <a:r>
              <a:rPr lang="en-US" altLang="zh-CN" sz="3400" dirty="0" err="1" smtClean="0">
                <a:latin typeface="Times New Roman" pitchFamily="18" charset="0"/>
                <a:ea typeface="Times New Roman"/>
                <a:cs typeface="Times New Roman" pitchFamily="18" charset="0"/>
              </a:rPr>
              <a:t>B.wh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	</a:t>
            </a: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   C.th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endParaRPr lang="zh-CN" altLang="zh-CN" sz="3400" dirty="0">
              <a:effectLst/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21952" y="226139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1952" y="293513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7907" y="36297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30265" y="498788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29482" y="57030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767" y="861095"/>
            <a:ext cx="1088014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三、选择单词的适当形式填空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补全对话或句子。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1.—Did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London?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beautiful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city.I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it last year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visit/visited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2.—What’s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that,Amy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—It’s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I’ve got lots of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of animals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photos/photo)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90862" y="1712793"/>
            <a:ext cx="9621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visit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88040" y="2494388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visited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25252" y="4024250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photo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02019" y="4024251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photos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767" y="861095"/>
            <a:ext cx="1088014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Shanghai last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week.But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Hainan now.(is/was)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4.—Did he visit San Francisco?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Yes,he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(does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did).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4102" y="897533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13253" y="897533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83222" y="3234340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7810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82135" y="841079"/>
            <a:ext cx="1093002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四、给下列句子选择合适的答语。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</a:rPr>
              <a:t>)</a:t>
            </a:r>
            <a:r>
              <a:rPr lang="en-US" altLang="zh-CN" sz="3400" dirty="0">
                <a:latin typeface="Times New Roman"/>
                <a:ea typeface="宋体"/>
              </a:rPr>
              <a:t>1.Did you visit the Great Wall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)</a:t>
            </a:r>
            <a:r>
              <a:rPr lang="en-US" altLang="zh-CN" sz="3400" dirty="0">
                <a:latin typeface="Times New Roman"/>
                <a:ea typeface="宋体"/>
              </a:rPr>
              <a:t>2.Did </a:t>
            </a:r>
            <a:r>
              <a:rPr lang="en-US" altLang="zh-CN" sz="3400" dirty="0" err="1">
                <a:latin typeface="Times New Roman"/>
                <a:ea typeface="宋体"/>
              </a:rPr>
              <a:t>Daming</a:t>
            </a:r>
            <a:r>
              <a:rPr lang="en-US" altLang="zh-CN" sz="3400" dirty="0">
                <a:latin typeface="Times New Roman"/>
                <a:ea typeface="宋体"/>
              </a:rPr>
              <a:t> travel by plane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)</a:t>
            </a:r>
            <a:r>
              <a:rPr lang="en-US" altLang="zh-CN" sz="3400" dirty="0">
                <a:latin typeface="Times New Roman"/>
                <a:ea typeface="宋体"/>
              </a:rPr>
              <a:t>3.Did your mother go to a village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</a:rPr>
              <a:t>4.Was Amy on holiday in Beijing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)</a:t>
            </a:r>
            <a:r>
              <a:rPr lang="en-US" altLang="zh-CN" sz="3400" dirty="0">
                <a:latin typeface="Times New Roman"/>
                <a:ea typeface="宋体"/>
              </a:rPr>
              <a:t>5.How did they go to Hong Kong?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8246226" y="1554479"/>
            <a:ext cx="3340504" cy="411574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A.No,he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travelled by bus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C.No,she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didn’t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D.By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train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E.Yes,I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490" y="181277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7522" y="26261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2444" y="337939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4108" y="415667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2444" y="49456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615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五、按要求答题。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1.Did he travel by train?(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作肯定回答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2.Did you see your friend?(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作否定回答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 went to Beijing by plane.(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根据答语写问句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did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Beijing?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436232"/>
            <a:ext cx="21159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Yes,he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8180" y="3991203"/>
            <a:ext cx="22254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No,I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didn’t.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7982" y="5528271"/>
            <a:ext cx="10310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63539" y="552878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仿照例子写句子。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:He lived in Shenzhen last year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→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 he live in Shenzhen last year?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Tom visited the Great Wall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→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4011215"/>
            <a:ext cx="555212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visit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Great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Wall?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461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7B312D-F8DB-4F6B-99DD-EF5096D85897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CCCDC9A0-0837-44E8-9782-0EF2F9A60C23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11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17276" y="861094"/>
            <a:ext cx="3722212" cy="68451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17275" y="1545613"/>
            <a:ext cx="10994639" cy="5011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假期结束了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埃米和萨姆在讨论假期经历。用序号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将下列句子排成一段完整的对话。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0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)Did you visit the famous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Tian’anmen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Square?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0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0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Where did you go for your holiday?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0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Oh,you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had a nice holiday.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0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( 1 )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Hello,Amy.Did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 have a nice holiday?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0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didn’t.I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visited the Great Wall.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0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went to Beijing with my family.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06934" y="264436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0686" y="318469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2315" y="374371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67376" y="428199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58746" y="536952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50808" y="594181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390</Words>
  <Application>Microsoft Office PowerPoint</Application>
  <PresentationFormat>自定义</PresentationFormat>
  <Paragraphs>111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方正黑体_GBK</vt:lpstr>
      <vt:lpstr>EU-BZ</vt:lpstr>
      <vt:lpstr>方正仿宋_GBK</vt:lpstr>
      <vt:lpstr>Times New Roman</vt:lpstr>
      <vt:lpstr>Calibri</vt:lpstr>
      <vt:lpstr>微软雅黑</vt:lpstr>
      <vt:lpstr>方正小标宋_GBK</vt:lpstr>
      <vt:lpstr>汉仪雅酷黑 95W</vt:lpstr>
      <vt:lpstr>方正大标宋简体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2025-02-25T02:58:34Z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