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500" r:id="rId4"/>
    <p:sldId id="490" r:id="rId5"/>
    <p:sldId id="501" r:id="rId6"/>
    <p:sldId id="491" r:id="rId7"/>
    <p:sldId id="427" r:id="rId8"/>
  </p:sldIdLst>
  <p:sldSz cx="12192000" cy="6858000"/>
  <p:notesSz cx="6858000" cy="9144000"/>
  <p:embeddedFontLst>
    <p:embeddedFont>
      <p:font typeface="方正隶变_GBK" pitchFamily="65" charset="-122"/>
      <p:regular r:id="rId9"/>
    </p:embeddedFont>
    <p:embeddedFont>
      <p:font typeface="方正黑体_GBK" pitchFamily="65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微软雅黑" pitchFamily="34" charset="-122"/>
      <p:regular r:id="rId15"/>
      <p:bold r:id="rId16"/>
    </p:embeddedFont>
    <p:embeddedFont>
      <p:font typeface="方正大标宋简体" charset="-122"/>
      <p:regular r:id="rId17"/>
    </p:embeddedFont>
    <p:embeddedFont>
      <p:font typeface="方正大标宋_GBK" pitchFamily="65" charset="-122"/>
      <p:regular r:id="rId18"/>
    </p:embeddedFont>
    <p:embeddedFont>
      <p:font typeface="方正小标宋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203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822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综合四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b="1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578" y="861095"/>
            <a:ext cx="1099773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一、写出下列单词的过去式。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1.have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3.are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    4.isn’t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5.aren’t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6.do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7.see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   8.sing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9.take	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 10.go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62082" y="1704858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40173" y="1704858"/>
            <a:ext cx="862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86056" y="2468906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35645" y="2468905"/>
            <a:ext cx="134056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wasn’t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31020" y="3261752"/>
            <a:ext cx="151047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weren’t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954680" y="3261751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did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66092" y="4049652"/>
            <a:ext cx="862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saw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879258" y="4008046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sang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181618" y="4805759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took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879258" y="4805759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went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578" y="861095"/>
            <a:ext cx="1099773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11.drink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12.make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13.eat	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14.fall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15.find	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16.travel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17.carry	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18.buy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19.happen	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20.come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96593" y="939999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drank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03375" y="939999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made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56298" y="1695880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84514" y="1695879"/>
            <a:ext cx="7681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fell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02221" y="2478200"/>
            <a:ext cx="12025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found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411628" y="2478199"/>
            <a:ext cx="17139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travelled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86787" y="3242018"/>
            <a:ext cx="13981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carried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570326" y="3242017"/>
            <a:ext cx="13965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bought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757558" y="4031670"/>
            <a:ext cx="185659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happened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727420" y="4031670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came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78030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24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二、看下表各城市的天气情况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写单词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补全句子。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weather tomorrow.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527921"/>
              </p:ext>
            </p:extLst>
          </p:nvPr>
        </p:nvGraphicFramePr>
        <p:xfrm>
          <a:off x="576926" y="2104511"/>
          <a:ext cx="10863521" cy="2221956"/>
        </p:xfrm>
        <a:graphic>
          <a:graphicData uri="http://schemas.openxmlformats.org/drawingml/2006/table">
            <a:tbl>
              <a:tblPr firstRow="1" firstCol="1" bandRow="1"/>
              <a:tblGrid>
                <a:gridCol w="1874675"/>
                <a:gridCol w="1828800"/>
                <a:gridCol w="1592491"/>
                <a:gridCol w="1988909"/>
                <a:gridCol w="2133600"/>
                <a:gridCol w="1445046"/>
              </a:tblGrid>
              <a:tr h="47580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Shenyang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Yinchuan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Beijing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Hangzhou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Guangzhou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Sanya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47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4" name="image292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6166" y="3077187"/>
            <a:ext cx="1158643" cy="1116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291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1623" y="3007210"/>
            <a:ext cx="1556577" cy="1220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image290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094121"/>
            <a:ext cx="1543580" cy="1109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image289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890" y="3073801"/>
            <a:ext cx="1321418" cy="1070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image288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3757" y="3041078"/>
            <a:ext cx="1408643" cy="1140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image287.jpe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602" y="3024144"/>
            <a:ext cx="1408642" cy="1140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570808" y="4347594"/>
            <a:ext cx="1094110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1.It will be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Beijing.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2.It will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in Shenyang.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50182" y="4414258"/>
            <a:ext cx="12747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windy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50698" y="5178590"/>
            <a:ext cx="11047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snow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636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weather tomorrow.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7047653"/>
              </p:ext>
            </p:extLst>
          </p:nvPr>
        </p:nvGraphicFramePr>
        <p:xfrm>
          <a:off x="576926" y="1530914"/>
          <a:ext cx="10863521" cy="2221956"/>
        </p:xfrm>
        <a:graphic>
          <a:graphicData uri="http://schemas.openxmlformats.org/drawingml/2006/table">
            <a:tbl>
              <a:tblPr firstRow="1" firstCol="1" bandRow="1"/>
              <a:tblGrid>
                <a:gridCol w="1874675"/>
                <a:gridCol w="1828800"/>
                <a:gridCol w="1592491"/>
                <a:gridCol w="1988909"/>
                <a:gridCol w="2133600"/>
                <a:gridCol w="1445046"/>
              </a:tblGrid>
              <a:tr h="47580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Shenyang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Yinchuan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Beijing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Hangzhou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Guangzhou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Sanya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47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4" name="image292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6166" y="2503590"/>
            <a:ext cx="1158643" cy="1116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291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1623" y="2433613"/>
            <a:ext cx="1556577" cy="1220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image290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520524"/>
            <a:ext cx="1543580" cy="1109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image289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890" y="2500204"/>
            <a:ext cx="1321418" cy="1070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image288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3757" y="2467481"/>
            <a:ext cx="1408643" cy="1140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image287.jpe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602" y="2450547"/>
            <a:ext cx="1408642" cy="1140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570808" y="3749077"/>
            <a:ext cx="1094110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3.It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in Yinchuan.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4.It will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in Hangzhou.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5.It will be sunny in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53074" y="3815682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will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56958" y="3815682"/>
            <a:ext cx="5966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27762" y="3799055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cold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30072" y="4573181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rain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92392" y="5379573"/>
            <a:ext cx="219483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Guangzhou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8131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636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weather tomorrow.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9839046"/>
              </p:ext>
            </p:extLst>
          </p:nvPr>
        </p:nvGraphicFramePr>
        <p:xfrm>
          <a:off x="576926" y="1530914"/>
          <a:ext cx="10863521" cy="2221956"/>
        </p:xfrm>
        <a:graphic>
          <a:graphicData uri="http://schemas.openxmlformats.org/drawingml/2006/table">
            <a:tbl>
              <a:tblPr firstRow="1" firstCol="1" bandRow="1"/>
              <a:tblGrid>
                <a:gridCol w="1874675"/>
                <a:gridCol w="1828800"/>
                <a:gridCol w="1592491"/>
                <a:gridCol w="1988909"/>
                <a:gridCol w="2133600"/>
                <a:gridCol w="1445046"/>
              </a:tblGrid>
              <a:tr h="47580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Shenyang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Yinchuan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Beijing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Hangzhou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Guangzhou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Sanya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47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9" name="image292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6166" y="2503590"/>
            <a:ext cx="1158643" cy="1116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291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1623" y="2433613"/>
            <a:ext cx="1556577" cy="1220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age290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520524"/>
            <a:ext cx="1543580" cy="1109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289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890" y="2500204"/>
            <a:ext cx="1321418" cy="1070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288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3757" y="2467481"/>
            <a:ext cx="1408643" cy="1140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image287.jpe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602" y="2450547"/>
            <a:ext cx="1408642" cy="1140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587431" y="3823615"/>
            <a:ext cx="1080931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6.—Will it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Sanya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Yes,it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40823" y="3875112"/>
            <a:ext cx="5966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47488" y="3875112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hot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825908" y="4654611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will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159</Words>
  <Application>Microsoft Office PowerPoint</Application>
  <PresentationFormat>自定义</PresentationFormat>
  <Paragraphs>89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方正隶变_GBK</vt:lpstr>
      <vt:lpstr>Times New Roman</vt:lpstr>
      <vt:lpstr>方正黑体_GBK</vt:lpstr>
      <vt:lpstr>Calibri</vt:lpstr>
      <vt:lpstr>微软雅黑</vt:lpstr>
      <vt:lpstr>方正大标宋简体</vt:lpstr>
      <vt:lpstr>方正大标宋_GBK</vt:lpstr>
      <vt:lpstr>方正小标宋_GBK</vt:lpstr>
      <vt:lpstr>汉仪雅酷黑 95W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228</cp:revision>
  <dcterms:created xsi:type="dcterms:W3CDTF">2019-06-19T02:08:00Z</dcterms:created>
  <dcterms:modified xsi:type="dcterms:W3CDTF">2025-02-24T00:41:42Z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