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500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New Font" pitchFamily="18" charset="0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隶变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书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0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5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TIF"/><Relationship Id="rId5" Type="http://schemas.openxmlformats.org/officeDocument/2006/relationships/image" Target="../media/image4.png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3" y="1529529"/>
            <a:ext cx="1058210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1.Her hair was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then.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Now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her hair is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59" y="861095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根据句意完成句子。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452329" y="1738258"/>
            <a:ext cx="2300078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601963" y="2817177"/>
            <a:ext cx="2300078" cy="767185"/>
          </a:xfrm>
          <a:prstGeom prst="rect">
            <a:avLst/>
          </a:prstGeom>
        </p:spPr>
      </p:pic>
      <p:pic>
        <p:nvPicPr>
          <p:cNvPr id="11" name="image12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439890" y="1705376"/>
            <a:ext cx="2119745" cy="175763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073216" y="1855638"/>
            <a:ext cx="9460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short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48744" y="2936762"/>
            <a:ext cx="7986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long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4" name="image12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439890" y="4318568"/>
            <a:ext cx="2119745" cy="175763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98511" y="3901759"/>
            <a:ext cx="10099967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2.—What will you do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I’ll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821407" y="5214013"/>
            <a:ext cx="2300078" cy="76718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402756" y="5197387"/>
            <a:ext cx="2300078" cy="76718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551717" y="5331393"/>
            <a:ext cx="8274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play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59827" y="5321495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football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2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85692" y="1254384"/>
            <a:ext cx="1805567" cy="14971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340" y="1528696"/>
            <a:ext cx="843741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3.They were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400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342635" y="1586887"/>
            <a:ext cx="2300078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36451" y="1709929"/>
            <a:ext cx="10647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young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0" name="image12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685691" y="3428999"/>
            <a:ext cx="1805568" cy="14971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86941" y="3715899"/>
            <a:ext cx="834043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4.They’re my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420221" y="3793971"/>
            <a:ext cx="3171772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902738" y="3918081"/>
            <a:ext cx="2172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grandparents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one then.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A.was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B.am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)2.My hair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short 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B.was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C.am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3354" y="17874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3354" y="33512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)3.You were naughty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B.tomorrow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they?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—They’re my parents.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A.Who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C.Where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5.You were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naughty then.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C.so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622" y="10149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6148" y="25603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7248" y="49135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950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123</Words>
  <Application>Microsoft Office PowerPoint</Application>
  <PresentationFormat>自定义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方正小标宋_GBK</vt:lpstr>
      <vt:lpstr>Times New Roman</vt:lpstr>
      <vt:lpstr>方正黑体_GBK</vt:lpstr>
      <vt:lpstr>New Font</vt:lpstr>
      <vt:lpstr>微软雅黑</vt:lpstr>
      <vt:lpstr>方正隶变_GBK</vt:lpstr>
      <vt:lpstr>汉仪雅酷黑 95W</vt:lpstr>
      <vt:lpstr>NEU-BZ</vt:lpstr>
      <vt:lpstr>方正书宋_GBK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2025-02-22T01:00:33Z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