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9" r:id="rId4"/>
    <p:sldId id="500" r:id="rId5"/>
    <p:sldId id="490" r:id="rId6"/>
    <p:sldId id="491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New Font" pitchFamily="18" charset="0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)1.This is my mother.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nice.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A.She’s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B.He’s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little sister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naughty.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C./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8603" y="18123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8602" y="3412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960850"/>
            <a:ext cx="109383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big brother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A.student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C.teacher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4.Can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call?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A.answer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C.listen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2823" y="11643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8321" y="269354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54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5.This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sister.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nice.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A.little;He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B.big;She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C.little;I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)6.Mary is a doctor.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she’s very clever.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807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748" y="2611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3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4"/>
            <a:ext cx="109217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二、连词成句。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1.nurse, aunt, my, is, a, nice (.)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42380" y="2661815"/>
            <a:ext cx="9074952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0981" y="2779195"/>
            <a:ext cx="38170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My aunt is a nice nurse.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533" y="3698787"/>
            <a:ext cx="5393528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2.is, my, brother, little, this (.)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42380" y="4726143"/>
            <a:ext cx="907495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53240" y="4851836"/>
            <a:ext cx="3837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This is my little brother.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939339"/>
            <a:ext cx="689047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3.friend, is, cute, very, my (.)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96026" y="2007881"/>
            <a:ext cx="9074952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8411" y="2125261"/>
            <a:ext cx="36359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My friend is very cute.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152</Words>
  <Application>Microsoft Office PowerPoint</Application>
  <PresentationFormat>自定义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汉仪雅酷黑 95W</vt:lpstr>
      <vt:lpstr>方正大标宋_GBK</vt:lpstr>
      <vt:lpstr>Times New Roman</vt:lpstr>
      <vt:lpstr>Calibri</vt:lpstr>
      <vt:lpstr>New Font</vt:lpstr>
      <vt:lpstr>方正小标宋_GBK</vt:lpstr>
      <vt:lpstr>微软雅黑</vt:lpstr>
      <vt:lpstr>方正隶变_GBK</vt:lpstr>
      <vt:lpstr>方正大标宋简体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2025-01-23T00:00:18Z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