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8" r:id="rId2"/>
    <p:sldId id="489" r:id="rId3"/>
    <p:sldId id="490" r:id="rId4"/>
    <p:sldId id="491" r:id="rId5"/>
    <p:sldId id="499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方正黑体_GBK" pitchFamily="65" charset="-122"/>
      <p:regular r:id="rId10"/>
    </p:embeddedFont>
    <p:embeddedFont>
      <p:font typeface="方正隶变_GBK" pitchFamily="65" charset="-122"/>
      <p:regular r:id="rId11"/>
    </p:embeddedFont>
    <p:embeddedFont>
      <p:font typeface="方正大标宋简体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小标宋_GBK" pitchFamily="65" charset="-122"/>
      <p:regular r:id="rId17"/>
    </p:embeddedFont>
    <p:embeddedFont>
      <p:font typeface="方正大标宋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Module 2   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堂上听力（一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）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946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3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51607" y="861094"/>
            <a:ext cx="1655445" cy="1439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861094"/>
            <a:ext cx="8638540" cy="1389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一、听音标序号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把你听到的序号用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1~8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在括号里。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35" y="2326311"/>
            <a:ext cx="9729379" cy="421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6765005" y="5927227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 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82519" y="3868870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2 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64011" y="5935539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3 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339182" y="5935539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4 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26546" y="3869326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5 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60681" y="3869326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6 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52042" y="5952165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7 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64010" y="3869326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8 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7842"/>
            <a:ext cx="11006455" cy="588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选择你听到的选项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把其字母编号填在左边的括号里。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)1.A.tall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B.call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C.cool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)2.A.she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C.ship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)3.A.friend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B.face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C.famous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)4.A.who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B.whose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C.what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)5.A.clever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B.city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C.close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)6.A.queen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B.cute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C.cake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4885" y="23623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34885" y="304462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34885" y="37591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42632" y="43937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6677" y="51325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37637" y="58374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三、听问句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1.A.It’s Big Ben.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Hyde Park.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Tower Bridge.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2.A.No,it is.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1491" y="1817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1491" y="41705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3.A.It’s small.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house.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Hyde Park.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)4.A.She’s cute.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B.She’s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sister.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my mum.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5536" y="10463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6256" y="340995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165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158</Words>
  <Application>Microsoft Office PowerPoint</Application>
  <PresentationFormat>自定义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Times New Roman</vt:lpstr>
      <vt:lpstr>Wingdings</vt:lpstr>
      <vt:lpstr>微软雅黑</vt:lpstr>
      <vt:lpstr>方正黑体_GBK</vt:lpstr>
      <vt:lpstr>汉仪雅酷黑 95W</vt:lpstr>
      <vt:lpstr>方正隶变_GBK</vt:lpstr>
      <vt:lpstr>方正大标宋简体</vt:lpstr>
      <vt:lpstr>Calibri</vt:lpstr>
      <vt:lpstr>方正小标宋_GBK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224</cp:revision>
  <dcterms:created xsi:type="dcterms:W3CDTF">2019-06-19T02:08:00Z</dcterms:created>
  <dcterms:modified xsi:type="dcterms:W3CDTF">2025-02-10T06:58:44Z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