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9" r:id="rId2"/>
    <p:sldId id="489" r:id="rId3"/>
    <p:sldId id="490" r:id="rId4"/>
    <p:sldId id="500" r:id="rId5"/>
    <p:sldId id="427" r:id="rId6"/>
  </p:sldIdLst>
  <p:sldSz cx="12192000" cy="6858000"/>
  <p:notesSz cx="6858000" cy="9144000"/>
  <p:embeddedFontLst>
    <p:embeddedFont>
      <p:font typeface="NEU-BZ" pitchFamily="2" charset="-122"/>
      <p:regular r:id="rId7"/>
      <p:bold r:id="rId8"/>
      <p:italic r:id="rId9"/>
      <p:boldItalic r:id="rId10"/>
    </p:embeddedFont>
    <p:embeddedFont>
      <p:font typeface="方正黑体_GBK" pitchFamily="65" charset="-122"/>
      <p:regular r:id="rId11"/>
    </p:embeddedFont>
    <p:embeddedFont>
      <p:font typeface="方正小标宋_GBK" pitchFamily="65" charset="-122"/>
      <p:regular r:id="rId12"/>
    </p:embeddedFont>
    <p:embeddedFont>
      <p:font typeface="方正隶变_GBK" pitchFamily="65" charset="-122"/>
      <p:regular r:id="rId13"/>
    </p:embeddedFont>
    <p:embeddedFont>
      <p:font typeface="方正大标宋简体" charset="-122"/>
      <p:regular r:id="rId14"/>
    </p:embeddedFont>
    <p:embeddedFont>
      <p:font typeface="方正大标宋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书宋_GBK" pitchFamily="65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42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63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tableStyles" Target="tableStyles.xml"/><Relationship Id="rId10" Type="http://schemas.openxmlformats.org/officeDocument/2006/relationships/font" Target="fonts/font4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10  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二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646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5265" y="861095"/>
            <a:ext cx="1094665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一、选词填空。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每词限用一次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39092" y="1671755"/>
            <a:ext cx="7298574" cy="87716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hungry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games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big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cold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stomach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8747" y="2532292"/>
            <a:ext cx="1071666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1.We ate a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watermelon.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2.He were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.He ate all the bread.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3.We played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all the day.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4.She’s got a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ache.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5.Sam went swimming and he’s got a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30604" y="2586552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big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08467" y="3351210"/>
            <a:ext cx="142058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hungry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08693" y="4131422"/>
            <a:ext cx="13003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games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08952" y="4904794"/>
            <a:ext cx="16401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stomach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869428" y="5700911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cold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455" y="861095"/>
            <a:ext cx="1088846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二、单项选择。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)1.Sam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lots of chocolate yesterday.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A.have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B.has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C.had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)2.Lingling ate lots of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food,so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today she’s got a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A.cold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B.stomach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ache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C.fever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5061" y="176362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28435" y="341237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455" y="861095"/>
            <a:ext cx="1088846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)3.She had a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fever.So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she went to the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A.doctor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B.teacher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C.water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)4.Little Tom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off the chair yesterday.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A.fall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B.fell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C.falls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)5.Daming was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thirsty.So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he drank some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A.cake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B.chocolate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C.juice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98929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32316" y="253612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14388" y="414865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28863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106</Words>
  <Application>Microsoft Office PowerPoint</Application>
  <PresentationFormat>自定义</PresentationFormat>
  <Paragraphs>43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9" baseType="lpstr">
      <vt:lpstr>Arial</vt:lpstr>
      <vt:lpstr>宋体</vt:lpstr>
      <vt:lpstr>NEU-BZ</vt:lpstr>
      <vt:lpstr>汉仪雅酷黑 95W</vt:lpstr>
      <vt:lpstr>方正黑体_GBK</vt:lpstr>
      <vt:lpstr>Times New Roman</vt:lpstr>
      <vt:lpstr>方正小标宋_GBK</vt:lpstr>
      <vt:lpstr>方正隶变_GBK</vt:lpstr>
      <vt:lpstr>方正大标宋简体</vt:lpstr>
      <vt:lpstr>方正大标宋_GBK</vt:lpstr>
      <vt:lpstr>微软雅黑</vt:lpstr>
      <vt:lpstr>方正书宋_GBK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227</cp:revision>
  <dcterms:created xsi:type="dcterms:W3CDTF">2019-06-19T02:08:00Z</dcterms:created>
  <dcterms:modified xsi:type="dcterms:W3CDTF">2025-02-23T03:08:12Z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