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4  </a:t>
            </a:r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17825" y="861094"/>
            <a:ext cx="1828021" cy="15896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8638540" cy="1480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1~8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在括号里。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5" y="2504064"/>
            <a:ext cx="9202190" cy="392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742152" y="39014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1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6348" y="58826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74371" y="58826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1103" y="39014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5490" y="39376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1102" y="58826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74450" y="39376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7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7176" y="59159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8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939339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在对应的方框里画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43596"/>
              </p:ext>
            </p:extLst>
          </p:nvPr>
        </p:nvGraphicFramePr>
        <p:xfrm>
          <a:off x="689955" y="1903614"/>
          <a:ext cx="10756669" cy="4538749"/>
        </p:xfrm>
        <a:graphic>
          <a:graphicData uri="http://schemas.openxmlformats.org/drawingml/2006/table">
            <a:tbl>
              <a:tblPr firstRow="1" firstCol="1" bandRow="1"/>
              <a:tblGrid>
                <a:gridCol w="2232516"/>
                <a:gridCol w="1758952"/>
                <a:gridCol w="1623647"/>
                <a:gridCol w="1758952"/>
                <a:gridCol w="1488345"/>
                <a:gridCol w="1894257"/>
              </a:tblGrid>
              <a:tr h="11785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　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city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r>
                        <a:rPr 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Tianjin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Chengdu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Harbin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Hangzhou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3" name="image11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07" y="3151648"/>
            <a:ext cx="60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image120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32" y="3842992"/>
            <a:ext cx="7524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12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070" y="4541261"/>
            <a:ext cx="60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122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408" y="5181340"/>
            <a:ext cx="5429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123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458" y="5790584"/>
            <a:ext cx="577226" cy="57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72107" y="1889362"/>
            <a:ext cx="2229035" cy="1194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114700" y="29879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34519" y="36485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71969" y="43395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455191" y="50128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80435" y="56796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1.A.No,it doesn’t.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 hot.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2.A.Yes,she will.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44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9850" y="41487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)3.A.I go swimming.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fly a 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go swimming.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5805" y="10559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44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159</Words>
  <Application>Microsoft Office PowerPoint</Application>
  <PresentationFormat>自定义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方正隶变_GBK</vt:lpstr>
      <vt:lpstr>楷体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NEU-BZ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2025-02-14T03:20:05Z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