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29" r:id="rId2"/>
    <p:sldId id="489" r:id="rId3"/>
    <p:sldId id="493" r:id="rId4"/>
    <p:sldId id="530" r:id="rId5"/>
    <p:sldId id="515" r:id="rId6"/>
    <p:sldId id="516" r:id="rId7"/>
    <p:sldId id="531" r:id="rId8"/>
    <p:sldId id="532" r:id="rId9"/>
    <p:sldId id="533" r:id="rId10"/>
    <p:sldId id="514" r:id="rId11"/>
    <p:sldId id="534" r:id="rId12"/>
    <p:sldId id="427" r:id="rId13"/>
  </p:sldIdLst>
  <p:sldSz cx="12192000" cy="6858000"/>
  <p:notesSz cx="6858000" cy="9144000"/>
  <p:embeddedFontLst>
    <p:embeddedFont>
      <p:font typeface="方正黑体_GBK" pitchFamily="65" charset="-122"/>
      <p:regular r:id="rId14"/>
    </p:embeddedFont>
    <p:embeddedFont>
      <p:font typeface="EU-BZ" pitchFamily="65" charset="-122"/>
      <p:regular r:id="rId15"/>
    </p:embeddedFont>
    <p:embeddedFont>
      <p:font typeface="方正仿宋_GBK" pitchFamily="65" charset="-122"/>
      <p:regular r:id="rId16"/>
    </p:embeddedFont>
    <p:embeddedFont>
      <p:font typeface="Calibri" pitchFamily="34" charset="0"/>
      <p:regular r:id="rId17"/>
      <p:bold r:id="rId18"/>
      <p:italic r:id="rId19"/>
      <p:boldItalic r:id="rId20"/>
    </p:embeddedFont>
    <p:embeddedFont>
      <p:font typeface="微软雅黑" pitchFamily="34" charset="-122"/>
      <p:regular r:id="rId21"/>
      <p:bold r:id="rId22"/>
    </p:embeddedFont>
    <p:embeddedFont>
      <p:font typeface="方正小标宋_GBK" pitchFamily="65" charset="-122"/>
      <p:regular r:id="rId23"/>
    </p:embeddedFont>
    <p:embeddedFont>
      <p:font typeface="方正大标宋简体" charset="-122"/>
      <p:regular r:id="rId24"/>
    </p:embeddedFont>
    <p:embeddedFont>
      <p:font typeface="方正隶变_GBK" pitchFamily="65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49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69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2011-1-1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image" Target="../media/image7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1863716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lnSpc>
                <a:spcPct val="100000"/>
              </a:lnSpc>
            </a:pP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They sang beautifully.</a:t>
            </a:r>
            <a:endParaRPr lang="zh-CN" altLang="en-US" sz="6000" b="1" spc="-150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EU-BZ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527069" y="4138607"/>
            <a:ext cx="684137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2527069" y="1797895"/>
            <a:ext cx="6841375" cy="197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842360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857749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274674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1367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07B312D-F8DB-4F6B-99DD-EF5096D85897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CCCDC9A0-0837-44E8-9782-0EF2F9A60C23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11" name="image7.jpeg">
            <a:extLst>
              <a:ext uri="{FF2B5EF4-FFF2-40B4-BE49-F238E27FC236}">
                <a16:creationId xmlns="" xmlns:a16="http://schemas.microsoft.com/office/drawing/2014/main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17276" y="861094"/>
            <a:ext cx="3722212" cy="68451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05459" y="1537851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请根据转盘里的内容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仿照例子填写句子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看谁写得最多、最</a:t>
            </a:r>
            <a:r>
              <a:rPr lang="zh-CN" altLang="zh-CN" sz="3400" dirty="0" smtClean="0">
                <a:latin typeface="Times New Roman"/>
                <a:ea typeface="方正黑体_GBK"/>
                <a:cs typeface="Times New Roman"/>
              </a:rPr>
              <a:t>准确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!</a:t>
            </a:r>
            <a:endParaRPr lang="en-US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例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:I helped my teacher last Sunday.</a:t>
            </a:r>
            <a:endParaRPr lang="zh-CN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1.I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last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Saturday.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2.You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last Sunday.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3.They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yesterday.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12" name="image20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686800" y="2626014"/>
            <a:ext cx="2825114" cy="28251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77443" y="3936866"/>
            <a:ext cx="442118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listened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music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53566" y="4696552"/>
            <a:ext cx="306846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sang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and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danced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58416" y="5492418"/>
            <a:ext cx="26340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ate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some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food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07B312D-F8DB-4F6B-99DD-EF5096D85897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CCCDC9A0-0837-44E8-9782-0EF2F9A60C23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sp>
        <p:nvSpPr>
          <p:cNvPr id="2" name="矩形 1"/>
          <p:cNvSpPr/>
          <p:nvPr/>
        </p:nvSpPr>
        <p:spPr>
          <a:xfrm>
            <a:off x="598516" y="1055720"/>
            <a:ext cx="1091339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4.They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yesterday.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last Monday.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12" name="image20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025833" y="2959336"/>
            <a:ext cx="2825114" cy="28251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42141" y="1125535"/>
            <a:ext cx="388725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drank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some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drinks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01780" y="1886716"/>
            <a:ext cx="388943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walked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in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park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5880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="" xmlns:a16="http://schemas.microsoft.com/office/drawing/2014/main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1290"/>
            <a:ext cx="3928625" cy="633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537852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一、选出不同类的单词。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)1.A.bike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B.bus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C.boy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)2.A.this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C.there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)3.A.holiday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B.Sunday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	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C.Saturday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)4.A.drink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B.listened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C.sang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)5.A.good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B.time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C.busy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38452" y="248642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25993" y="328139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38452" y="409764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49750" y="480599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88687" y="559437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29" y="861095"/>
            <a:ext cx="1090508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二、根据汉语意思及首字母提示写单词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补全句子。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1.We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s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and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d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yesterday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我们昨天又唱歌又跳舞。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2.We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a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some food and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d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some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d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我们吃了一些食物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还喝了一些饮料。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3.Yesterday I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w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 the park by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b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昨天我乘公交车去的公园。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39785" y="1804348"/>
            <a:ext cx="814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20903" y="1804526"/>
            <a:ext cx="12025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anced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34550" y="3358975"/>
            <a:ext cx="50045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38751" y="3359639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rank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788694" y="3354703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rinks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50977" y="4912991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ent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198976" y="4912990"/>
            <a:ext cx="5725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us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29" y="861095"/>
            <a:ext cx="1090508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4.My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mother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m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cake yesterday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我妈妈昨天做了蛋糕。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5.We are going to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h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picnic on Sunday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我们打算周日去野餐。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31679" y="1015218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ade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28909" y="2584991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ave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9460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516" y="861095"/>
            <a:ext cx="10913399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三、根据图片内容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判断下列句子正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6458" y="1738258"/>
            <a:ext cx="638418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)1.They were in the park.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 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girl sang songs yesterday.</a:t>
            </a:r>
            <a:endParaRPr lang="zh-CN" altLang="zh-CN" sz="3400" spc="-15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 boy rowed a boat.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Sam drank water yesterday.</a:t>
            </a:r>
            <a:endParaRPr lang="zh-CN" altLang="zh-CN" sz="3400" spc="-15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5.My grandparents walked in the park.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207.jpeg"/>
          <p:cNvPicPr/>
          <p:nvPr/>
        </p:nvPicPr>
        <p:blipFill rotWithShape="1">
          <a:blip r:embed="rId4"/>
          <a:srcRect l="4784" r="3852"/>
          <a:stretch/>
        </p:blipFill>
        <p:spPr>
          <a:xfrm>
            <a:off x="7140638" y="2302510"/>
            <a:ext cx="4505498" cy="316738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369107" y="192973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69107" y="2738632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45063" y="342900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57085" y="4280496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17629" y="506253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5265" y="861094"/>
            <a:ext cx="1094665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四、单项选择。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)1.They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lots of delicious food.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A.drink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B.ate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400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C.eats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)2.I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many flowers in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park.They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were very beautiful.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A.saw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B.see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C.look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54441" y="183794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84477" y="337912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5265" y="861094"/>
            <a:ext cx="1094665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3.—I helped Mum and played football yesterday.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—You had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A.well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B.bad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C.busy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3645" y="107369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69648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5265" y="861094"/>
            <a:ext cx="1094665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)4.Dad will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next week.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A.go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swimming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B.goes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swimming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C.went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swimming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92325" y="104745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9007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5265" y="1060606"/>
            <a:ext cx="1094665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你想表达你们玩得很开心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你会怎么说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had a good time!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had a busy day!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96921" y="125539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9955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7443952</TotalTime>
  <Words>285</Words>
  <Application>Microsoft Office PowerPoint</Application>
  <PresentationFormat>自定义</PresentationFormat>
  <Paragraphs>104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方正黑体_GBK</vt:lpstr>
      <vt:lpstr>EU-BZ</vt:lpstr>
      <vt:lpstr>方正仿宋_GBK</vt:lpstr>
      <vt:lpstr>Times New Roman</vt:lpstr>
      <vt:lpstr>Calibri</vt:lpstr>
      <vt:lpstr>微软雅黑</vt:lpstr>
      <vt:lpstr>方正小标宋_GBK</vt:lpstr>
      <vt:lpstr>汉仪雅酷黑 95W</vt:lpstr>
      <vt:lpstr>方正大标宋简体</vt:lpstr>
      <vt:lpstr>Wingdings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231</cp:revision>
  <dcterms:created xsi:type="dcterms:W3CDTF">2019-06-19T02:08:00Z</dcterms:created>
  <dcterms:modified xsi:type="dcterms:W3CDTF">2025-02-25T00:04:28Z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