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17" r:id="rId7"/>
    <p:sldId id="518" r:id="rId8"/>
    <p:sldId id="529" r:id="rId9"/>
    <p:sldId id="530" r:id="rId10"/>
    <p:sldId id="519" r:id="rId11"/>
    <p:sldId id="520" r:id="rId12"/>
    <p:sldId id="521" r:id="rId13"/>
    <p:sldId id="522" r:id="rId14"/>
    <p:sldId id="523" r:id="rId15"/>
    <p:sldId id="427" r:id="rId16"/>
  </p:sldIdLst>
  <p:sldSz cx="12192000" cy="6858000"/>
  <p:notesSz cx="6858000" cy="9144000"/>
  <p:embeddedFontLst>
    <p:embeddedFont>
      <p:font typeface="方正大标宋_GBK" pitchFamily="65" charset="-122"/>
      <p:regular r:id="rId17"/>
    </p:embeddedFont>
    <p:embeddedFont>
      <p:font typeface="New Font" pitchFamily="18" charset="0"/>
      <p:regular r:id="rId18"/>
    </p:embeddedFont>
    <p:embeddedFont>
      <p:font typeface="方正隶变_GBK" pitchFamily="65" charset="-122"/>
      <p:regular r:id="rId19"/>
    </p:embeddedFont>
    <p:embeddedFont>
      <p:font typeface="方正魏碑_GBK" pitchFamily="65" charset="-122"/>
      <p:regular r:id="rId20"/>
    </p:embeddedFont>
    <p:embeddedFont>
      <p:font typeface="方正大标宋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黑体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  <p:embeddedFont>
      <p:font typeface="方正楷体_GBK" pitchFamily="65" charset="-122"/>
      <p:regular r:id="rId31"/>
    </p:embeddedFont>
    <p:embeddedFont>
      <p:font typeface="方正书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1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4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第一模块综合练习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五、根据上下文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2902" y="1554472"/>
            <a:ext cx="1042325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Amy:Hello,Lingling.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1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Lingling:I’m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fine.Thank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Amy: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Lingling:She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my sister.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Amy:What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is she doing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Lingling: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4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She’s good at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Maths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Amy:Wow!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5.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Lingling:Yes.She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a clever girl.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614471" y="1655128"/>
            <a:ext cx="3897444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Yangyang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very clever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D.Who’s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that girl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doing her homework.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6248" y="15378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3565" y="2788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7106" y="3404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4107" y="46477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8710" y="52633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Panpan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向大家介绍了他可爱的家人。阅读短文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Hello!My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Panpan.My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aunt is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clever.Mr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uncle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big brother is a bit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shy.My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little sister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is tall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thin.My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is tall and strong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a good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very naughty.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)1.Panpan’s father is tall and strong.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2.Panpan’s mother is short and thin.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)3.Panpan’s aunt is very naughty.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)4.Panpan’s big brother is a bit shy.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5.Panpan’s little sister is naughty.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9590" y="10057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7904" y="177932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9590" y="258614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2889" y="33170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6859" y="413220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七、小练笔。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假设你是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Lisa,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请根据下面的表格内容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介绍一下你的家人吧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497010"/>
              </p:ext>
            </p:extLst>
          </p:nvPr>
        </p:nvGraphicFramePr>
        <p:xfrm>
          <a:off x="698269" y="2523083"/>
          <a:ext cx="10813646" cy="3403892"/>
        </p:xfrm>
        <a:graphic>
          <a:graphicData uri="http://schemas.openxmlformats.org/drawingml/2006/table">
            <a:tbl>
              <a:tblPr firstRow="1" firstCol="1" bandRow="1"/>
              <a:tblGrid>
                <a:gridCol w="2076491"/>
                <a:gridCol w="2076491"/>
                <a:gridCol w="2076491"/>
                <a:gridCol w="4584173"/>
              </a:tblGrid>
              <a:tr h="8509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成员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职业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特征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爱好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9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father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driver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clever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likes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swimming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9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mother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nurse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nice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likes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reading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9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I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pupil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cute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like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skipping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4"/>
            <a:ext cx="1093833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family</a:t>
            </a:r>
            <a:endParaRPr lang="zh-CN" altLang="zh-CN" sz="3400" b="1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Hi,my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Lisa.This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father.He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driver.He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swimming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643" y="2385746"/>
            <a:ext cx="10972801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                               This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mother.She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nurse. 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likes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reading.This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me.I’m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pupil.I’m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cute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skipping.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1.A.she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)2.A.teacher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B.father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C.aunt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3.A.answer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B.little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C.big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)4.A.this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)5.A.nurse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C.farmer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2484" y="17545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8439" y="25298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8438" y="32617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8439" y="41646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2484" y="48472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1025"/>
            <a:ext cx="1109910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二、根据所给的汉语意思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伯母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A.am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	B.an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	C.au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电话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A.ba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B.ca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姑父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A.un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C.cn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幼小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li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	A.tl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C.tt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淘气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ghty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B.au       C.ao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022" y="26529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0137" y="33996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801" y="4189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7339" y="49470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788" y="57863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1645" y="861095"/>
            <a:ext cx="738220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选择正确的单词填空。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5222" y="1770611"/>
            <a:ext cx="727363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395" y="3271645"/>
            <a:ext cx="94183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little sister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0688" y="3362496"/>
            <a:ext cx="2358866" cy="767185"/>
          </a:xfrm>
          <a:prstGeom prst="rect">
            <a:avLst/>
          </a:prstGeom>
        </p:spPr>
      </p:pic>
      <p:pic>
        <p:nvPicPr>
          <p:cNvPr id="11" name="image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65024" y="2939617"/>
            <a:ext cx="1527666" cy="12816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46845" y="3479876"/>
            <a:ext cx="8435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cute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3" name="image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171698" y="4779372"/>
            <a:ext cx="1312183" cy="131218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4284" y="5353019"/>
            <a:ext cx="905979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big brother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0688" y="5435688"/>
            <a:ext cx="2358866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199449" y="5559797"/>
            <a:ext cx="7793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cool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408271" y="1005841"/>
            <a:ext cx="727363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5672" y="2643454"/>
            <a:ext cx="70898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3.She’s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9379" y="2698442"/>
            <a:ext cx="2358866" cy="767185"/>
          </a:xfrm>
          <a:prstGeom prst="rect">
            <a:avLst/>
          </a:prstGeom>
        </p:spPr>
      </p:pic>
      <p:pic>
        <p:nvPicPr>
          <p:cNvPr id="9" name="image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73721" y="2183129"/>
            <a:ext cx="1565132" cy="145368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95211" y="2824135"/>
            <a:ext cx="10983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clever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1" name="image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036066" y="4102473"/>
            <a:ext cx="1440442" cy="144044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9119" y="4313928"/>
            <a:ext cx="92877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4.Maomao is a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bit  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230" y="4415593"/>
            <a:ext cx="2358866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904028" y="4541286"/>
            <a:ext cx="6960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shy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1408271" y="1005841"/>
            <a:ext cx="7273635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clever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cool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shy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27432" y="2610535"/>
            <a:ext cx="1876685" cy="1420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829" y="2836803"/>
            <a:ext cx="813816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boy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0954" y="2946781"/>
            <a:ext cx="2358866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974193" y="3070890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nice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4"/>
            <a:ext cx="1044078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四、情境交际。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当你想向别人介绍这是你的老师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你可以说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teacher.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my mother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214" y="18454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4"/>
            <a:ext cx="104407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当你想向别人介绍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他们是我的朋友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你可以说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friend.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my friends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0805" y="10573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85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079" y="861094"/>
            <a:ext cx="104407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当老师想向同学们介绍一位新同学时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她会说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Tim.I’m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new pupil.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Tim.He’s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new pupil.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6710" y="10320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27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427</Words>
  <Application>Microsoft Office PowerPoint</Application>
  <PresentationFormat>自定义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方正大标宋_GBK</vt:lpstr>
      <vt:lpstr>New Font</vt:lpstr>
      <vt:lpstr>方正隶变_GBK</vt:lpstr>
      <vt:lpstr>方正魏碑_GBK</vt:lpstr>
      <vt:lpstr>方正大标宋简体</vt:lpstr>
      <vt:lpstr>微软雅黑</vt:lpstr>
      <vt:lpstr>NEU-BZ</vt:lpstr>
      <vt:lpstr>方正黑体_GBK</vt:lpstr>
      <vt:lpstr>方正仿宋_GBK</vt:lpstr>
      <vt:lpstr>方正小标宋_GBK</vt:lpstr>
      <vt:lpstr>汉仪雅酷黑 95W</vt:lpstr>
      <vt:lpstr>Wingdings</vt:lpstr>
      <vt:lpstr>方正楷体_GBK</vt:lpstr>
      <vt:lpstr>方正书宋_GBK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2025-01-22T11:00:10Z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