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黑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方正小标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6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1.A.shy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B.very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C.naughty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)2.A.talk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B.walk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C.desk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)3.A.train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B.famous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C.beautiful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)4.A.cloudy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)5.A.hair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435" y="18368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0567" y="263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664" y="33665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3495" y="41648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6522" y="4954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)6.A.Chinese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B.English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C.Sunday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)7.A.washed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B.computer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C.cooked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)8.A.bird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9.A.plane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C.week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10.A.fever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C.headache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789" y="10564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789" y="18288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2744" y="26031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2169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1728" y="4156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19530"/>
            <a:ext cx="10946650" cy="675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二、读问句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4343" y="1655131"/>
            <a:ext cx="3873730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fell off his bike.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bought a big watermelon.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 my mum.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644" y="1520939"/>
            <a:ext cx="6708371" cy="486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1.Was it a big tree then?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2.Did he fall off the horse?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3.Will it rain in Shanghai on Friday?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will you do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5.Did you go shopping last week?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3044" y="15384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8999" y="21540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8998" y="27695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3043" y="39345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3996" y="51460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164</Words>
  <Application>Microsoft Office PowerPoint</Application>
  <PresentationFormat>自定义</PresentationFormat>
  <Paragraphs>52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Times New Roman</vt:lpstr>
      <vt:lpstr>方正黑体_GBK</vt:lpstr>
      <vt:lpstr>Calibri</vt:lpstr>
      <vt:lpstr>微软雅黑</vt:lpstr>
      <vt:lpstr>方正大标宋简体</vt:lpstr>
      <vt:lpstr>方正大标宋_GBK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2025-02-24T00:09:44Z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