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3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9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2209" y="886033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86033"/>
            <a:ext cx="1088219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选择你听到的选项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把其字母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编号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在左边的括号里。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1.A.cousin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B.concert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C.cute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2.A.plane	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C.train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)3.A.came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C.game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)4.A.dear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C.pear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6157" y="25773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5692" y="33712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3669" y="41322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1218" y="4929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二、听音标序号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1~5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填在括号里。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15" y="2644432"/>
            <a:ext cx="10913400" cy="22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03320" y="43026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7720" y="43026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4663" y="43026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3454" y="43026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2453" y="43026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3285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判断下列句子与所听内容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意思相符的写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)1.Maomao went to Beijing last year.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)2.Xiaoming went to Tianjin by plane.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)3.Tom lived in the US last year.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)4.Dalong went to a football game and a pop concert on his holiday.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4112" y="2543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4112" y="33714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4112" y="41392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8156" y="499645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四、听长对话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)1.Sam went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A.Lanzhou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B.London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2.Sam went there by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A.plane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B.train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)3.Sam didn’t visit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A.Big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Ben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B.Tower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Bridge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3517" y="17791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472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3517" y="48479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228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2025-02-23T01:25:19Z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