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501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小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5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5"/>
            <a:ext cx="1092171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一、选出每组中不同类的一项。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1.A.robot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C.walk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)3.A.homework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B.housework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C.everything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)4.A.learn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B.help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C.children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)5.A.bike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B.ride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C.kite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2095" y="18217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26212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6262" y="3412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2453" y="41237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4117" y="48804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411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二、给句子选择正确的英文翻译。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机器人能说话和走路。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A.Robots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talk and walk.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B.Robots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talk and walk.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她会放风筝。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make a kite.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fly a kite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8212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41404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565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411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它们将会做家务。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do the housework.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do homework.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它们将会帮助孩子们学习。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help children learn.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help children learn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0394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9117" y="33418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411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明天他们将不去打篮球。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play basketball tomorrow.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won’t play basketball tomorrow.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2357" y="10392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76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208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2025-02-14T01:06:55Z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