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500" r:id="rId4"/>
    <p:sldId id="490" r:id="rId5"/>
    <p:sldId id="491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  <p:embeddedFont>
      <p:font typeface="New Font" pitchFamily="18" charset="0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1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4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9   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一、根据中文补全单词。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欢迎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A.e;o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B.i;a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C.a;o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表兄弟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A.ou;i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B.or;a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C.oa;i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旅行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A.a;el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B.a;ei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C.o;el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亲爱的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7456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2" y="24850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9493" y="41312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6189" y="48882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明信片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p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stc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A.o;or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B.o;ar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C.a;ar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假期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A.o;e;ay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B.a;e;oy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C.o;i;ay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9822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748" y="25773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547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二、选出不同类的单词。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)1.A.listen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B.come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C.went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)2.A.train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B.plane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C.play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)3.A.basketball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B.postcard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C.football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)4.A.week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C.every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)5.A.moon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B.sunny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C.earth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5803" y="17871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5803" y="25713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7966" y="33912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7040" y="41492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5803" y="49140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5800" y="922335"/>
            <a:ext cx="1080432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三、看图回答问题。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520" y="1734097"/>
            <a:ext cx="1078039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1.—Did you live in Beijing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                      ,                                           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484600" y="2565093"/>
            <a:ext cx="187612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027015" y="2572280"/>
            <a:ext cx="1876129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337069" y="2556779"/>
            <a:ext cx="1876129" cy="767185"/>
          </a:xfrm>
          <a:prstGeom prst="rect">
            <a:avLst/>
          </a:prstGeom>
        </p:spPr>
      </p:pic>
      <p:pic>
        <p:nvPicPr>
          <p:cNvPr id="12" name="image2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23892" y="1734097"/>
            <a:ext cx="2888023" cy="137486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021442" y="2684543"/>
            <a:ext cx="6475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Yes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6752" y="2707897"/>
            <a:ext cx="3080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I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15929" y="2682958"/>
            <a:ext cx="6591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did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3686" y="3657288"/>
            <a:ext cx="1081762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2.—Where did he live last year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—He                        in                                               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890039" y="4954053"/>
            <a:ext cx="2357766" cy="7671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829804" y="4954053"/>
            <a:ext cx="2357766" cy="76718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345256" y="4954051"/>
            <a:ext cx="2357766" cy="767185"/>
          </a:xfrm>
          <a:prstGeom prst="rect">
            <a:avLst/>
          </a:prstGeom>
        </p:spPr>
      </p:pic>
      <p:pic>
        <p:nvPicPr>
          <p:cNvPr id="20" name="image21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900155" y="4328605"/>
            <a:ext cx="1671160" cy="139263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548083" y="5087061"/>
            <a:ext cx="914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lived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3428" y="5069849"/>
            <a:ext cx="1837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/>
                <a:ea typeface="方正书宋_GBK"/>
                <a:cs typeface="Times New Roman"/>
              </a:rPr>
              <a:t>Washington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19861" y="5078160"/>
            <a:ext cx="5982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书宋_GBK"/>
                <a:cs typeface="New Font" pitchFamily="18" charset="0"/>
              </a:rPr>
              <a:t>DC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1" grpId="0"/>
      <p:bldP spid="9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7441059</TotalTime>
  <Words>139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NEU-BZ</vt:lpstr>
      <vt:lpstr>汉仪雅酷黑 95W</vt:lpstr>
      <vt:lpstr>方正黑体_GBK</vt:lpstr>
      <vt:lpstr>Times New Roman</vt:lpstr>
      <vt:lpstr>方正小标宋_GBK</vt:lpstr>
      <vt:lpstr>方正隶变_GBK</vt:lpstr>
      <vt:lpstr>方正大标宋_GBK</vt:lpstr>
      <vt:lpstr>方正大标宋简体</vt:lpstr>
      <vt:lpstr>微软雅黑</vt:lpstr>
      <vt:lpstr>方正书宋_GBK</vt:lpstr>
      <vt:lpstr>Wingdings</vt:lpstr>
      <vt:lpstr>New Font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2025-02-22T23:37:03Z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