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99" r:id="rId2"/>
    <p:sldId id="489" r:id="rId3"/>
    <p:sldId id="490" r:id="rId4"/>
    <p:sldId id="491" r:id="rId5"/>
    <p:sldId id="500" r:id="rId6"/>
    <p:sldId id="427" r:id="rId7"/>
  </p:sldIdLst>
  <p:sldSz cx="12192000" cy="6858000"/>
  <p:notesSz cx="6858000" cy="9144000"/>
  <p:embeddedFontLst>
    <p:embeddedFont>
      <p:font typeface="微软雅黑" pitchFamily="34" charset="-122"/>
      <p:regular r:id="rId8"/>
      <p:bold r:id="rId9"/>
    </p:embeddedFont>
    <p:embeddedFont>
      <p:font typeface="方正小标宋_GBK" pitchFamily="65" charset="-122"/>
      <p:regular r:id="rId10"/>
    </p:embeddedFont>
    <p:embeddedFont>
      <p:font typeface="NEU-BZ" pitchFamily="2" charset="-122"/>
      <p:regular r:id="rId11"/>
      <p:bold r:id="rId12"/>
      <p:italic r:id="rId13"/>
      <p:boldItalic r:id="rId14"/>
    </p:embeddedFont>
    <p:embeddedFont>
      <p:font typeface="方正黑体_GBK" pitchFamily="65" charset="-122"/>
      <p:regular r:id="rId15"/>
    </p:embeddedFont>
    <p:embeddedFont>
      <p:font typeface="方正大标宋简体" charset="-122"/>
      <p:regular r:id="rId16"/>
    </p:embeddedFont>
    <p:embeddedFont>
      <p:font typeface="方正大标宋_GBK" pitchFamily="65" charset="-122"/>
      <p:regular r:id="rId17"/>
    </p:embeddedFont>
    <p:embeddedFont>
      <p:font typeface="方正书宋_GBK" pitchFamily="65" charset="-122"/>
      <p:regular r:id="rId18"/>
    </p:embeddedFont>
    <p:embeddedFont>
      <p:font typeface="方正隶变_GBK" pitchFamily="65" charset="-122"/>
      <p:regular r:id="rId1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188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-708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theme" Target="theme/theme1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2025-2-22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2025-2-22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2025-2-22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Module </a:t>
            </a: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7   </a:t>
            </a:r>
            <a:r>
              <a:rPr lang="zh-CN" altLang="zh-CN" sz="6000" dirty="0" smtClean="0">
                <a:latin typeface="方正大标宋_GBK" pitchFamily="65" charset="-122"/>
                <a:ea typeface="方正大标宋_GBK" pitchFamily="65" charset="-122"/>
              </a:rPr>
              <a:t>堂上</a:t>
            </a:r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听力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 (</a:t>
            </a:r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二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)</a:t>
            </a:r>
            <a:endParaRPr lang="zh-CN" altLang="zh-CN" sz="6000" b="1" dirty="0">
              <a:latin typeface="方正大标宋_GBK" pitchFamily="65" charset="-122"/>
              <a:ea typeface="方正大标宋_GBK" pitchFamily="65" charset="-122"/>
              <a:cs typeface="Times New Roman" pitchFamily="18" charset="0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2111433" y="3353038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2111433" y="2032635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pic>
        <p:nvPicPr>
          <p:cNvPr id="9" name="图片 8" descr="商标">
            <a:extLst>
              <a:ext uri="{FF2B5EF4-FFF2-40B4-BE49-F238E27FC236}">
                <a16:creationId xmlns:a16="http://schemas.microsoft.com/office/drawing/2014/main" xmlns="" id="{59A6B296-574D-4BE5-8B4E-9A9C7B789417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10" name="文本框 35">
            <a:extLst>
              <a:ext uri="{FF2B5EF4-FFF2-40B4-BE49-F238E27FC236}">
                <a16:creationId xmlns:a16="http://schemas.microsoft.com/office/drawing/2014/main" xmlns="" id="{0E1B10C6-218F-4212-BDA4-F1A5E309A47D}"/>
              </a:ext>
            </a:extLst>
          </p:cNvPr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36467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pic>
        <p:nvPicPr>
          <p:cNvPr id="6" name="image180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9732211" y="861094"/>
            <a:ext cx="1655445" cy="143954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0204" y="861094"/>
            <a:ext cx="8553796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一、听录音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选择正确的答句。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读两遍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方正书宋_GBK"/>
                <a:cs typeface="Times New Roman"/>
              </a:rPr>
              <a:t>1.</a:t>
            </a:r>
            <a:r>
              <a:rPr lang="en-US" altLang="zh-CN" sz="3400" u="sng" dirty="0" smtClean="0">
                <a:latin typeface="Times New Roman"/>
                <a:ea typeface="方正书宋_GBK"/>
                <a:cs typeface="Times New Roman"/>
              </a:rPr>
              <a:t>              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 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</a:t>
            </a:r>
            <a:endParaRPr lang="en-US" altLang="zh-CN" sz="3400" u="sng" dirty="0">
              <a:solidFill>
                <a:srgbClr val="000000"/>
              </a:solidFill>
              <a:latin typeface="Times New Roman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 </a:t>
            </a:r>
            <a:endParaRPr lang="en-US" altLang="zh-CN" sz="3400" u="sng" dirty="0" smtClean="0">
              <a:solidFill>
                <a:srgbClr val="000000"/>
              </a:solidFill>
              <a:latin typeface="Times New Roman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3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 </a:t>
            </a:r>
            <a:endParaRPr lang="en-US" altLang="zh-CN" sz="3400" u="sng" dirty="0" smtClean="0">
              <a:solidFill>
                <a:srgbClr val="000000"/>
              </a:solidFill>
              <a:latin typeface="Times New Roman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4.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 </a:t>
            </a:r>
            <a:endParaRPr lang="en-US" altLang="zh-CN" sz="3400" u="sng" dirty="0" smtClean="0">
              <a:solidFill>
                <a:srgbClr val="000000"/>
              </a:solidFill>
              <a:latin typeface="Times New Roman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5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</a:t>
            </a:r>
            <a:r>
              <a:rPr lang="en-US" altLang="zh-CN" sz="3400" u="sng" dirty="0" smtClean="0">
                <a:solidFill>
                  <a:schemeClr val="bg1"/>
                </a:solidFill>
                <a:latin typeface="Times New Roman"/>
                <a:ea typeface="方正书宋_GBK"/>
                <a:cs typeface="Times New Roman"/>
              </a:rPr>
              <a:t>.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endParaRPr lang="en-US" altLang="zh-CN" sz="3400" u="sng" dirty="0" smtClean="0">
              <a:solidFill>
                <a:srgbClr val="000000"/>
              </a:solidFill>
              <a:latin typeface="Times New Roman"/>
              <a:ea typeface="方正书宋_GBK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642160" y="1638962"/>
            <a:ext cx="6923319" cy="39510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A.No,it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isn’t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</a:t>
            </a:r>
          </a:p>
          <a:p>
            <a:pPr lvl="0">
              <a:lnSpc>
                <a:spcPct val="150000"/>
              </a:lnSpc>
            </a:pP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B.He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played on the computer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</a:t>
            </a:r>
          </a:p>
          <a:p>
            <a:pPr lvl="0">
              <a:lnSpc>
                <a:spcPct val="150000"/>
              </a:lnSpc>
            </a:pP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C.Hello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</a:t>
            </a:r>
          </a:p>
          <a:p>
            <a:pPr lvl="0">
              <a:lnSpc>
                <a:spcPct val="150000"/>
              </a:lnSpc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D.I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washed clothes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</a:t>
            </a:r>
          </a:p>
          <a:p>
            <a:pPr lvl="0">
              <a:lnSpc>
                <a:spcPct val="150000"/>
              </a:lnSpc>
            </a:pP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E.Yes,I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was.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594489" y="1754963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E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598051" y="251159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589912" y="330672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622096" y="4056492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610073" y="485471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8515" y="861094"/>
            <a:ext cx="10913399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二、听音判断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与所听内容相符的写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“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T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”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不相符的写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“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F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”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。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读两遍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252" y="2696675"/>
            <a:ext cx="10574867" cy="21750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1967964" y="4250168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</a:rPr>
              <a:t>T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597556" y="4256138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</a:rPr>
              <a:t>T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332444" y="4256138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</a:rPr>
              <a:t>F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000829" y="4250167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</a:rPr>
              <a:t>F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54097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5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三、听对话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选择正确答案。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读两遍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听第一段对话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回答第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小题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1.Lingling visited her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on Tuesday.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A.grandpa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B.grandparents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endParaRPr lang="en-US" altLang="zh-CN" sz="3400" dirty="0" smtClean="0">
              <a:solidFill>
                <a:srgbClr val="000000"/>
              </a:solidFill>
              <a:latin typeface="Times New Roman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C.grandma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70866" y="255487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54097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5"/>
            <a:ext cx="1100645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听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第二段对话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回答第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2-3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小题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)2.What did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Meimei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do last Sunday?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A.Washed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clothes.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Times New Roman"/>
                <a:cs typeface="Times New Roman"/>
              </a:rPr>
              <a:t> 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endParaRPr lang="en-US" altLang="zh-CN" sz="3400" dirty="0" smtClean="0">
              <a:solidFill>
                <a:srgbClr val="000000"/>
              </a:solidFill>
              <a:latin typeface="Times New Roman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B.Helped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mum.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C.A and B.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3.Did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Lele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help mum?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A.Yes,he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did.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B.No,he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didn’t.		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C.Yes,I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did.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28435" y="1770839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52246" y="4888309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130151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</TotalTime>
  <Words>190</Words>
  <Application>Microsoft Office PowerPoint</Application>
  <PresentationFormat>自定义</PresentationFormat>
  <Paragraphs>54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0" baseType="lpstr">
      <vt:lpstr>Arial</vt:lpstr>
      <vt:lpstr>宋体</vt:lpstr>
      <vt:lpstr>Times New Roman</vt:lpstr>
      <vt:lpstr>Wingdings</vt:lpstr>
      <vt:lpstr>汉仪雅酷黑 95W</vt:lpstr>
      <vt:lpstr>微软雅黑</vt:lpstr>
      <vt:lpstr>方正小标宋_GBK</vt:lpstr>
      <vt:lpstr>NEU-BZ</vt:lpstr>
      <vt:lpstr>方正黑体_GBK</vt:lpstr>
      <vt:lpstr>方正大标宋简体</vt:lpstr>
      <vt:lpstr>方正大标宋_GBK</vt:lpstr>
      <vt:lpstr>方正书宋_GBK</vt:lpstr>
      <vt:lpstr>方正隶变_GBK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226</cp:revision>
  <dcterms:created xsi:type="dcterms:W3CDTF">2019-06-19T02:08:00Z</dcterms:created>
  <dcterms:modified xsi:type="dcterms:W3CDTF">2025-02-22T08:03:17Z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