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9" r:id="rId5"/>
    <p:sldId id="500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黑体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一、写出画线单词的反义词补全句子。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panda is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fat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monkey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elephant is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big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mouse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house is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new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house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am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tall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little brother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ship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short,but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one is long(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9243" y="169088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4479" y="2465586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small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8645" y="3261752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0091" y="4008636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443" y="4799211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)1.London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A.big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B.small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C.new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Queen’s house.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	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)3.This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Big Ben.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2211" y="33749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2211" y="492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)4.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你想表达这是你家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它很旧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你会怎么说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old.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old.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)5.It’s very big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36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120" y="3389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5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6.This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dress.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mother’s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486" y="1027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591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145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Times New Roman</vt:lpstr>
      <vt:lpstr>方正大标宋简体</vt:lpstr>
      <vt:lpstr>Calibri</vt:lpstr>
      <vt:lpstr>方正黑体_GBK</vt:lpstr>
      <vt:lpstr>微软雅黑</vt:lpstr>
      <vt:lpstr>汉仪雅酷黑 95W</vt:lpstr>
      <vt:lpstr>Wingdings</vt:lpstr>
      <vt:lpstr>方正大标宋_GBK</vt:lpstr>
      <vt:lpstr>方正小标宋_GBK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2025-02-10T06:39:25Z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