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8" r:id="rId2"/>
    <p:sldId id="489" r:id="rId3"/>
    <p:sldId id="493" r:id="rId4"/>
    <p:sldId id="515" r:id="rId5"/>
    <p:sldId id="516" r:id="rId6"/>
    <p:sldId id="529" r:id="rId7"/>
    <p:sldId id="517" r:id="rId8"/>
    <p:sldId id="518" r:id="rId9"/>
    <p:sldId id="519" r:id="rId10"/>
    <p:sldId id="530" r:id="rId11"/>
    <p:sldId id="520" r:id="rId12"/>
    <p:sldId id="531" r:id="rId13"/>
    <p:sldId id="521" r:id="rId14"/>
    <p:sldId id="514" r:id="rId15"/>
    <p:sldId id="512" r:id="rId16"/>
    <p:sldId id="427" r:id="rId17"/>
  </p:sldIdLst>
  <p:sldSz cx="12192000" cy="6858000"/>
  <p:notesSz cx="6858000" cy="9144000"/>
  <p:embeddedFontLst>
    <p:embeddedFont>
      <p:font typeface="方正大标宋简体" charset="-122"/>
      <p:regular r:id="rId18"/>
    </p:embeddedFont>
    <p:embeddedFont>
      <p:font typeface="方正小标宋_GBK" pitchFamily="65" charset="-122"/>
      <p:regular r:id="rId19"/>
    </p:embeddedFont>
    <p:embeddedFont>
      <p:font typeface="方正黑体_GBK" pitchFamily="65" charset="-122"/>
      <p:regular r:id="rId20"/>
    </p:embeddedFont>
    <p:embeddedFont>
      <p:font typeface="EU-BZ" pitchFamily="65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隶变_GBK" pitchFamily="65" charset="-122"/>
      <p:regular r:id="rId26"/>
    </p:embeddedFont>
    <p:embeddedFont>
      <p:font typeface="方正仿宋_GBK" pitchFamily="65" charset="-122"/>
      <p:regular r:id="rId27"/>
    </p:embeddedFont>
    <p:embeddedFont>
      <p:font typeface="微软雅黑" pitchFamily="34" charset="-122"/>
      <p:regular r:id="rId28"/>
      <p:bold r:id="rId29"/>
    </p:embeddedFont>
    <p:embeddedFont>
      <p:font typeface="New Font" pitchFamily="18" charset="0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2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66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2011-1-1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10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image" Target="../media/image13.TIF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6" Type="http://schemas.openxmlformats.org/officeDocument/2006/relationships/image" Target="../media/image15.tif"/><Relationship Id="rId5" Type="http://schemas.openxmlformats.org/officeDocument/2006/relationships/image" Target="../media/image6.png"/><Relationship Id="rId4" Type="http://schemas.openxmlformats.org/officeDocument/2006/relationships/image" Target="../media/image14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TIF"/><Relationship Id="rId5" Type="http://schemas.openxmlformats.org/officeDocument/2006/relationships/image" Target="../media/image6.png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12862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I helped Mum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6000" b="1" spc="-150" dirty="0"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3432002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2030659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7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313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5"/>
            <a:ext cx="1091339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你想表扬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是个好女孩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你会说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a good girl.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B.Thanks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2703" y="10318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219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1" y="861094"/>
            <a:ext cx="1089677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根据中文提示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填入所缺的单词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请注意单词的正确形式。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1.Yesterday was 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昨天是一个假期。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Monday,I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grandma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星期一我给外祖母打电话了。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3.Amy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fish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昨天埃米做鱼了。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68227" y="1713083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holiday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40851" y="3250965"/>
            <a:ext cx="14686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phoned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98419" y="4805302"/>
            <a:ext cx="14446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cooked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1" y="861094"/>
            <a:ext cx="1089677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 my sister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我和我妹妹一起散步了。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 didn’t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clothes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昨天我没有洗衣服。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75244" y="923056"/>
            <a:ext cx="14446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walked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87860" y="2476921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399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六、请根据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Tom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在微信群里分享一家人的生活照片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5263" y="2128045"/>
            <a:ext cx="8512233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)1.They were in the park.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)2.Tom washed clothes.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3.Tom’s sister helped his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grandma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)4.Tom’s grandpa phoned home.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)5.Tom’s Mum did the housework.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184.jpeg"/>
          <p:cNvPicPr/>
          <p:nvPr/>
        </p:nvPicPr>
        <p:blipFill rotWithShape="1">
          <a:blip r:embed="rId4"/>
          <a:srcRect l="2199" r="23635"/>
          <a:stretch/>
        </p:blipFill>
        <p:spPr>
          <a:xfrm>
            <a:off x="6882939" y="1567675"/>
            <a:ext cx="4628976" cy="351087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78832" y="226970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6810" y="29383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72669" y="35992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04910" y="494707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75541" y="55955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142" y="1529538"/>
            <a:ext cx="1089677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仿照例子补全句子。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3085" y="2385756"/>
            <a:ext cx="1073883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2" name="image18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508211" y="2519275"/>
            <a:ext cx="2715136" cy="12214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14066" y="2576776"/>
            <a:ext cx="727242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Xiaoyong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played football yesterday.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13" name="image18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351024" y="4100543"/>
            <a:ext cx="2631527" cy="131537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0739" y="4100543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14" name="矩形 13"/>
          <p:cNvSpPr/>
          <p:nvPr/>
        </p:nvSpPr>
        <p:spPr>
          <a:xfrm>
            <a:off x="4326661" y="4317450"/>
            <a:ext cx="718525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        yesterday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514" r="2136"/>
          <a:stretch/>
        </p:blipFill>
        <p:spPr>
          <a:xfrm>
            <a:off x="5397509" y="4408318"/>
            <a:ext cx="3896122" cy="7671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944385" y="4533514"/>
            <a:ext cx="28023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played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basketball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6457" y="1155468"/>
            <a:ext cx="1075545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75455" y="1155467"/>
            <a:ext cx="2631527" cy="114050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906981" y="1287139"/>
            <a:ext cx="760493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Sam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                               yesterday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4956934" y="1397116"/>
            <a:ext cx="3896122" cy="767185"/>
          </a:xfrm>
          <a:prstGeom prst="rect">
            <a:avLst/>
          </a:prstGeom>
        </p:spPr>
      </p:pic>
      <p:pic>
        <p:nvPicPr>
          <p:cNvPr id="11" name="image18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212704" y="3101566"/>
            <a:ext cx="2532860" cy="101284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923383" y="3237249"/>
            <a:ext cx="742349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yesterday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1025" y="3101566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3.</a:t>
            </a:r>
            <a:endParaRPr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5613862" y="3377192"/>
            <a:ext cx="3646516" cy="7671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272608" y="1517700"/>
            <a:ext cx="30348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played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table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tennis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69584" y="3502885"/>
            <a:ext cx="18886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cooked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方正仿宋_GBK"/>
                <a:cs typeface="New Font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fish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227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12912"/>
            <a:ext cx="1092454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一、根据首字母和图片提示写单词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注意单词的正确形式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71" y="3444888"/>
            <a:ext cx="10900344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can help mum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       clothes.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18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807796" y="3094140"/>
            <a:ext cx="1591425" cy="145506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3934464" y="3589464"/>
            <a:ext cx="2566087" cy="767185"/>
          </a:xfrm>
          <a:prstGeom prst="rect">
            <a:avLst/>
          </a:prstGeom>
        </p:spPr>
      </p:pic>
      <p:pic>
        <p:nvPicPr>
          <p:cNvPr id="13" name="image18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9328411" y="4903574"/>
            <a:ext cx="1835587" cy="138916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03258" y="5053204"/>
            <a:ext cx="903039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2.Here’s a present for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you.It’s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6283272" y="5171495"/>
            <a:ext cx="2566087" cy="7671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630987" y="3705289"/>
            <a:ext cx="4523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New Font" pitchFamily="18" charset="0"/>
                <a:ea typeface="宋体"/>
                <a:cs typeface="New Font" pitchFamily="18" charset="0"/>
              </a:rPr>
              <a:t>w</a:t>
            </a:r>
            <a:endParaRPr lang="zh-CN" altLang="en-US" sz="3400" dirty="0"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15362" y="3715157"/>
            <a:ext cx="6976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ash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74176" y="5280562"/>
            <a:ext cx="3609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New Font" pitchFamily="18" charset="0"/>
                <a:ea typeface="宋体"/>
                <a:cs typeface="New Font" pitchFamily="18" charset="0"/>
              </a:rPr>
              <a:t>c</a:t>
            </a:r>
            <a:endParaRPr lang="zh-CN" altLang="en-US" sz="3400" dirty="0"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56995" y="5280562"/>
            <a:ext cx="14478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 err="1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omputer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18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16265" y="1365719"/>
            <a:ext cx="1979468" cy="18698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141" y="1077218"/>
            <a:ext cx="894449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3.—Did you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en-US" altLang="zh-CN" sz="3400" dirty="0" smtClean="0">
                <a:latin typeface="Times New Roman"/>
                <a:ea typeface="宋体"/>
              </a:rPr>
              <a:t>your </a:t>
            </a:r>
            <a:r>
              <a:rPr lang="en-US" altLang="zh-CN" sz="3400" dirty="0">
                <a:latin typeface="Times New Roman"/>
                <a:ea typeface="宋体"/>
              </a:rPr>
              <a:t>grandma yesterday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</a:rPr>
              <a:t>Yes,I</a:t>
            </a:r>
            <a:r>
              <a:rPr lang="en-US" altLang="zh-CN" sz="3400" dirty="0">
                <a:latin typeface="Times New Roman"/>
                <a:ea typeface="宋体"/>
              </a:rPr>
              <a:t> did. </a:t>
            </a:r>
            <a:endParaRPr lang="zh-CN" altLang="en-US" sz="34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003438" y="1170460"/>
            <a:ext cx="2566087" cy="7671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643367" y="1279119"/>
            <a:ext cx="3978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New Font" pitchFamily="18" charset="0"/>
                <a:ea typeface="宋体"/>
                <a:cs typeface="New Font" pitchFamily="18" charset="0"/>
              </a:rPr>
              <a:t>p</a:t>
            </a:r>
            <a:endParaRPr lang="zh-CN" altLang="en-US" sz="3400" dirty="0"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69949" y="1280703"/>
            <a:ext cx="8755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hone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  <p:pic>
        <p:nvPicPr>
          <p:cNvPr id="13" name="image18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887959" y="3601218"/>
            <a:ext cx="1441393" cy="200666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03153" y="3709744"/>
            <a:ext cx="872372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4.My little brother is very cute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all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love                           .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2758189" y="4604552"/>
            <a:ext cx="2566087" cy="7671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421375" y="4720348"/>
            <a:ext cx="3690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New Font" pitchFamily="18" charset="0"/>
                <a:ea typeface="宋体"/>
                <a:cs typeface="New Font" pitchFamily="18" charset="0"/>
              </a:rPr>
              <a:t>h</a:t>
            </a:r>
            <a:endParaRPr lang="zh-CN" altLang="en-US" sz="3400" dirty="0">
              <a:latin typeface="New Font" pitchFamily="18" charset="0"/>
              <a:cs typeface="New Font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26741" y="4713419"/>
            <a:ext cx="5501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 err="1">
                <a:solidFill>
                  <a:srgbClr val="E72582"/>
                </a:solidFill>
                <a:latin typeface="New Font" pitchFamily="18" charset="0"/>
                <a:ea typeface="宋体"/>
                <a:cs typeface="New Font" pitchFamily="18" charset="0"/>
              </a:rPr>
              <a:t>im</a:t>
            </a:r>
            <a:endParaRPr lang="zh-CN" altLang="en-US" sz="3400" dirty="0">
              <a:solidFill>
                <a:srgbClr val="E72582"/>
              </a:solidFill>
              <a:latin typeface="New Font" pitchFamily="18" charset="0"/>
              <a:cs typeface="New Font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二、选出不同类的单词。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)1.A.cook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B.wash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C.sun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)2.A.him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C.my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)3.A.helped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B.rowed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C.play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)4.A.was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5.A.whose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C.love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4584" y="17876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6271" y="2629573"/>
            <a:ext cx="43585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7846" y="33711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54584" y="41823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4584" y="49461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4"/>
            <a:ext cx="10913399" cy="193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三、选词填空。根据句子的上下文意思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从方框中找出句子所缺单词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并把它写在横线上。请注意大小写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每个单词只用一次。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0144" y="3058714"/>
            <a:ext cx="9305580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really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watched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didn’t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8514" y="3944190"/>
            <a:ext cx="1091339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1.Ms Smart is a nice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teacher.We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her very much.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2.—We rowed a boat on the lake yesterday.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03053" y="4006520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70437" y="5553620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Really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160144" y="1155037"/>
            <a:ext cx="9305580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really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watched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didn’t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6827" y="2140269"/>
            <a:ext cx="1091339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3.Last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night Mum washed clothes and Dad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TV.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play on the computer last Saturday.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5.You helped Mum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yesterday.What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Sam?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14006" y="2211457"/>
            <a:ext cx="16385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29618" y="2968396"/>
            <a:ext cx="12203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59523" y="3757470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about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733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)1.Yesterday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Sunday.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help your mum?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B.Did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C.Does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3442" y="17954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3442" y="33590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5"/>
            <a:ext cx="1090508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)3.My mother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music at home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A.listen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B.listening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C.listened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 a nice day yesterday?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C.Did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)5.They rowed a boat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lake.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C.at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6834" y="10477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8435" y="25881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5061" y="41574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5" y="861095"/>
            <a:ext cx="1091339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6.You are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good girl.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B.an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./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)7.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你想表达她没有帮助妈妈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应说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helped Mum.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didn’t help Mum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016" y="10398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2794" y="259481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7442947</TotalTime>
  <Words>412</Words>
  <Application>Microsoft Office PowerPoint</Application>
  <PresentationFormat>自定义</PresentationFormat>
  <Paragraphs>145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方正大标宋简体</vt:lpstr>
      <vt:lpstr>方正小标宋_GBK</vt:lpstr>
      <vt:lpstr>方正黑体_GBK</vt:lpstr>
      <vt:lpstr>EU-BZ</vt:lpstr>
      <vt:lpstr>Times New Roman</vt:lpstr>
      <vt:lpstr>Calibri</vt:lpstr>
      <vt:lpstr>方正隶变_GBK</vt:lpstr>
      <vt:lpstr>方正仿宋_GBK</vt:lpstr>
      <vt:lpstr>微软雅黑</vt:lpstr>
      <vt:lpstr>汉仪雅酷黑 95W</vt:lpstr>
      <vt:lpstr>New Font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2025-02-24T08:01:34Z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