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491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6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一、选出与所给单词同类的一项。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)1.was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C.is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)2.clean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B.uncle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C.dirty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B.because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C.fly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)4.hair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B.long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C.black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)5.weren’t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A.wasn’t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C.isn’t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5263" y="17963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5263" y="2528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5263" y="33263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5263" y="40981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1140" y="48962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80" y="861095"/>
            <a:ext cx="704866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二、找出下列句子的同义句。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709" y="1672856"/>
            <a:ext cx="9202189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wasn’t tall then.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 clean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wasn’t thin then.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were small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weren’t old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3083" y="4119681"/>
            <a:ext cx="1072220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)1.They were young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)2.He was short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3.They weren’t big then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4489" y="42975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0443" y="50353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8426" y="58283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73490" y="982176"/>
            <a:ext cx="9202189" cy="24468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wasn’t tall then.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 clean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wasn’t thin then.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were small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weren’t old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529477"/>
            <a:ext cx="107222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 was fat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)5.It wasn’t dirty then.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7719" y="36667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6662" y="44484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43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41080"/>
            <a:ext cx="1088014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动词的正确形式填空。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2.Peter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tall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3.Lily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thin 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4.My grandparents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old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5.My parents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old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2239" y="168826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7876" y="245239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2725" y="3241787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0024" y="4065930"/>
            <a:ext cx="1510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20915" y="406593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1558" y="555416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158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方正黑体_GBK</vt:lpstr>
      <vt:lpstr>微软雅黑</vt:lpstr>
      <vt:lpstr>方正隶变_GBK</vt:lpstr>
      <vt:lpstr>汉仪雅酷黑 95W</vt:lpstr>
      <vt:lpstr>NEU-BZ</vt:lpstr>
      <vt:lpstr>方正大标宋_GBK</vt:lpstr>
      <vt:lpstr>方正书宋_GBK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2025-02-22T02:06:16Z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