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8" r:id="rId2"/>
    <p:sldId id="489" r:id="rId3"/>
    <p:sldId id="490" r:id="rId4"/>
    <p:sldId id="491" r:id="rId5"/>
    <p:sldId id="492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方正隶变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大标宋简体" charset="-122"/>
      <p:regular r:id="rId15"/>
    </p:embeddedFont>
    <p:embeddedFont>
      <p:font typeface="New Font" pitchFamily="18" charset="0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946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一、根据实际情况判断下列句子正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)1.Hyde Park is a beautiful park.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)2.Tower Bridge is very famous in China.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)3.London is a big city in England.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)4.Buckingham Palace is the Queen’s house.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)5.Big Ben is a new clock.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1007" y="18083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0291" y="258941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1007" y="33909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1007" y="41610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6722" y="495974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5"/>
            <a:ext cx="1093089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二、给下列地点选择合适的图片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将编号填入括号里。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02" y="1860891"/>
            <a:ext cx="10544996" cy="1710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56865" y="3467098"/>
            <a:ext cx="1048266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)1.Tower Bridge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)2.Hyde Park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3.Buckingham Palace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)4.Big Ben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5816" y="36847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15816" y="44469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96765" y="51802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39861" y="59582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三、连词成句。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1.big, city, Chengdu, a, and, beautiful, is (.)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852089" y="2745351"/>
            <a:ext cx="9768285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04900" y="2857500"/>
            <a:ext cx="673966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Chengdu is a big and beautiful city.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458" y="3512536"/>
            <a:ext cx="1090549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2.is, my, this, house (.)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852086" y="4581465"/>
            <a:ext cx="9768285" cy="7671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79316" y="4704522"/>
            <a:ext cx="28488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This is my house.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70620"/>
            <a:ext cx="670083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3.pen, is, whose, this (?)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852085" y="1866840"/>
            <a:ext cx="9768285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34339" y="1990280"/>
            <a:ext cx="30203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Whose pen is this?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220</Words>
  <Application>Microsoft Office PowerPoint</Application>
  <PresentationFormat>自定义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方正大标宋_GBK</vt:lpstr>
      <vt:lpstr>方正隶变_GBK</vt:lpstr>
      <vt:lpstr>汉仪雅酷黑 95W</vt:lpstr>
      <vt:lpstr>Times New Roman</vt:lpstr>
      <vt:lpstr>Calibri</vt:lpstr>
      <vt:lpstr>方正小标宋_GBK</vt:lpstr>
      <vt:lpstr>方正大标宋简体</vt:lpstr>
      <vt:lpstr>New Font</vt:lpstr>
      <vt:lpstr>微软雅黑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224</cp:revision>
  <dcterms:created xsi:type="dcterms:W3CDTF">2019-06-19T02:08:00Z</dcterms:created>
  <dcterms:modified xsi:type="dcterms:W3CDTF">2025-02-10T06:48:11Z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