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501" r:id="rId5"/>
    <p:sldId id="490" r:id="rId6"/>
    <p:sldId id="491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5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5"/>
            <a:ext cx="108718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一、选择合适的单词补全对话。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208" y="1738259"/>
            <a:ext cx="8113222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207" y="2751513"/>
            <a:ext cx="1078870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 you do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rowed a boat.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 you go with?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went with my mother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2421" y="281344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1312" y="436734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861096"/>
            <a:ext cx="8113222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208" y="1738259"/>
            <a:ext cx="1078870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well,thanks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at home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your father?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He’s in 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0412" y="1812229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705" y="3342579"/>
            <a:ext cx="10954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68228" y="4897030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496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1068921"/>
            <a:ext cx="8113222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Whre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208" y="2004275"/>
            <a:ext cx="1078870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go there by plane?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192" y="20782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741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639" y="931025"/>
            <a:ext cx="109977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回答下列问题。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60" y="1808188"/>
            <a:ext cx="7659139" cy="193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56705" y="3757357"/>
            <a:ext cx="1070679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1.—Did you listen to music last Sunday?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4614398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29162" y="4614397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4182" y="461439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92625" y="463945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6191" y="5370971"/>
            <a:ext cx="20505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homework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122773"/>
            <a:ext cx="8214591" cy="17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14895" y="2892841"/>
            <a:ext cx="107970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2.—Was it old then?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6321" y="3723837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3064" y="3723836"/>
            <a:ext cx="1340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9926" y="3723837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0935" y="3723835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128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Times New Roman</vt:lpstr>
      <vt:lpstr>方正黑体_GBK</vt:lpstr>
      <vt:lpstr>Calibri</vt:lpstr>
      <vt:lpstr>微软雅黑</vt:lpstr>
      <vt:lpstr>方正大标宋简体</vt:lpstr>
      <vt:lpstr>方正大标宋_GBK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2025-02-24T00:21:06Z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