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493" r:id="rId4"/>
    <p:sldId id="515" r:id="rId5"/>
    <p:sldId id="516" r:id="rId6"/>
    <p:sldId id="514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w Font" pitchFamily="18" charset="0"/>
      <p:regular r:id="rId11"/>
    </p:embeddedFont>
    <p:embeddedFont>
      <p:font typeface="方正黑体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书宋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EU-BZ" pitchFamily="65" charset="-122"/>
      <p:regular r:id="rId21"/>
    </p:embeddedFont>
    <p:embeddedFont>
      <p:font typeface="方正大标宋简体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0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138" y="-12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1   </a:t>
            </a: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Robots will do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everything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73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41325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一、读单词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把它们的编号写在中文意思的括号里。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079" y="2352493"/>
            <a:ext cx="9867207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1.robot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2.will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3.everything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4.housework</a:t>
            </a: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5.learn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6.our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7.talk		</a:t>
            </a:r>
            <a:r>
              <a:rPr lang="en-US" altLang="zh-CN" sz="340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8.walk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9.help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10.one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0201" y="4064822"/>
            <a:ext cx="10871835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帮助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所有事情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说话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将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会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走路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家务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有一天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机器人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我们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学习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690" y="41738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98601" y="41489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43031" y="414893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06690" y="47561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98601" y="47134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50032" y="476462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90875" y="53750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72046" y="53833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50032" y="53833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06689" y="59905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13219" y="1222955"/>
            <a:ext cx="2148491" cy="1096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66" y="1266974"/>
            <a:ext cx="876161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1.One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day,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 everything.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2713770" y="1350361"/>
            <a:ext cx="2524521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95875" y="1474470"/>
            <a:ext cx="309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New Font" pitchFamily="18" charset="0"/>
                <a:ea typeface="方正书宋_GBK"/>
                <a:cs typeface="New Font" pitchFamily="18" charset="0"/>
              </a:rPr>
              <a:t>r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25786" y="1473146"/>
            <a:ext cx="9797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obots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1" name="image6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326880" y="2668394"/>
            <a:ext cx="2042708" cy="136151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40323" y="2834651"/>
            <a:ext cx="886968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2.My sister helps me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every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505541" y="2889639"/>
            <a:ext cx="2524521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246604" y="3007020"/>
            <a:ext cx="276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New Font" pitchFamily="18" charset="0"/>
                <a:ea typeface="方正书宋_GBK"/>
                <a:cs typeface="New Font" pitchFamily="18" charset="0"/>
              </a:rPr>
              <a:t>l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58765" y="3014334"/>
            <a:ext cx="8226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earn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7" name="image62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273935" y="4426754"/>
            <a:ext cx="2272144" cy="153347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48640" y="4509881"/>
            <a:ext cx="853717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3.Sam is going to do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his </a:t>
            </a:r>
            <a:r>
              <a:rPr lang="zh-CN" altLang="en-US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en-US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en-US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en-US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tomorrow.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975165" y="4604832"/>
            <a:ext cx="2863737" cy="76718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591051" y="4720628"/>
            <a:ext cx="3690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New Font" pitchFamily="18" charset="0"/>
                <a:ea typeface="方正书宋_GBK"/>
                <a:cs typeface="New Font" pitchFamily="18" charset="0"/>
              </a:rPr>
              <a:t>h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92740" y="4721214"/>
            <a:ext cx="15215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omework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三、从括号中选择合适的词填空。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1.Sam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en-US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(ride/riding) his bike.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2.Daming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(isn’t/won’t) play football after school.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3.My father will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(taking/take) pictures in the park tomorrow.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will help my mother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(make/making) cakes.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5.We will do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(we/our) homework together.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8060" y="169619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ride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07713" y="2461487"/>
            <a:ext cx="11946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won’t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4988" y="3308289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47417" y="481332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0229" y="5578328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our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8" y="839582"/>
            <a:ext cx="109383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四、看图选择正确的句子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并把序号填在括号里。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76" y="1455135"/>
            <a:ext cx="10873047" cy="2059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61998" y="3541105"/>
            <a:ext cx="103770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robot can play basketball.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B.Tingting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do the housework.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fly a kite in the park tomorrow.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D.I won’t ride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bike.I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do my homework.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girl can’t fly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kite.But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she can ride a bike.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3675" y="29349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47632" y="28985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50525" y="29255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03250" y="29338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97564" y="28879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7275" y="1720735"/>
            <a:ext cx="1099463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假如你有一个新机器人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请仿照示例介绍你的机器人。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:I have a new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robot.He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do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housework.He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take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pictures.One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day,he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play basketball with me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I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 a new robot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     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6828" y="4064929"/>
            <a:ext cx="10673542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                                  He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can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make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cakes.He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can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sing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songs. One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day,he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will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play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football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with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me.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266</Words>
  <Application>Microsoft Office PowerPoint</Application>
  <PresentationFormat>自定义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汉仪雅酷黑 95W</vt:lpstr>
      <vt:lpstr>微软雅黑</vt:lpstr>
      <vt:lpstr>New Font</vt:lpstr>
      <vt:lpstr>方正黑体_GBK</vt:lpstr>
      <vt:lpstr>方正小标宋_GBK</vt:lpstr>
      <vt:lpstr>NEU-BZ</vt:lpstr>
      <vt:lpstr>Wingdings</vt:lpstr>
      <vt:lpstr>方正书宋_GBK</vt:lpstr>
      <vt:lpstr>方正仿宋_GBK</vt:lpstr>
      <vt:lpstr>方正隶变_GBK</vt:lpstr>
      <vt:lpstr>Times New Roman</vt:lpstr>
      <vt:lpstr>EU-BZ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2025-02-19T01:15:23Z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