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501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黑体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  <p:embeddedFont>
      <p:font typeface="New Font" pitchFamily="18" charset="0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7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6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10   Unit 2 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一、选出不同类的单词。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1.A.yesterday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C.Monday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)2.A.chocolate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B.watermelon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C.banana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)3.A.had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C.big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)4.A.cake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B.bread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C.doctor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)5.A.coat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B.cold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C.fever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967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25356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33338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0692" y="41067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3316" y="48962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06829" y="861094"/>
            <a:ext cx="109050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1.Daming had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two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25907" y="1692089"/>
            <a:ext cx="2743902" cy="767185"/>
          </a:xfrm>
          <a:prstGeom prst="rect">
            <a:avLst/>
          </a:prstGeom>
        </p:spPr>
      </p:pic>
      <p:pic>
        <p:nvPicPr>
          <p:cNvPr id="10" name="image2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19682" y="1441747"/>
            <a:ext cx="2015262" cy="108133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1207" y="3175084"/>
            <a:ext cx="106924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2.Today she’s got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78307" y="3257622"/>
            <a:ext cx="2743902" cy="767185"/>
          </a:xfrm>
          <a:prstGeom prst="rect">
            <a:avLst/>
          </a:prstGeom>
        </p:spPr>
      </p:pic>
      <p:pic>
        <p:nvPicPr>
          <p:cNvPr id="13" name="image24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56178" y="2845445"/>
            <a:ext cx="1553862" cy="12626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4062" y="4712941"/>
            <a:ext cx="1087616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3.She’s got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125362" y="4799426"/>
            <a:ext cx="2743902" cy="767185"/>
          </a:xfrm>
          <a:prstGeom prst="rect">
            <a:avLst/>
          </a:prstGeom>
        </p:spPr>
      </p:pic>
      <p:pic>
        <p:nvPicPr>
          <p:cNvPr id="16" name="image24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942248" y="4534746"/>
            <a:ext cx="1850143" cy="11681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346841" y="1816198"/>
            <a:ext cx="20762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watermelons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1507" y="338173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headache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70572" y="4915222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fever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1645" y="1172103"/>
            <a:ext cx="609021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4.He’s got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50548" y="1283142"/>
            <a:ext cx="2743902" cy="767185"/>
          </a:xfrm>
          <a:prstGeom prst="rect">
            <a:avLst/>
          </a:prstGeom>
        </p:spPr>
      </p:pic>
      <p:pic>
        <p:nvPicPr>
          <p:cNvPr id="9" name="image2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10742" y="861094"/>
            <a:ext cx="1569230" cy="12146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1641" y="2826329"/>
            <a:ext cx="108302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5.He’s got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               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986817" y="2936307"/>
            <a:ext cx="2743902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946850" y="2936307"/>
            <a:ext cx="2743902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892978" y="1401079"/>
            <a:ext cx="8098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57001" y="305530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stomach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5392" y="3060416"/>
            <a:ext cx="878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ache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三、按要求答题。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1.a, got, I, headache, this, have, morning (.)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headache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morning.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2.a, you, last, watermelon, Did, buy, Monday (?)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watermelon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Monday?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41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3.Did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Jenny visit the famous West Lake?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作肯定回答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40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153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方正仿宋_GBK</vt:lpstr>
      <vt:lpstr>方正大标宋_GBK</vt:lpstr>
      <vt:lpstr>方正大标宋简体</vt:lpstr>
      <vt:lpstr>微软雅黑</vt:lpstr>
      <vt:lpstr>方正书宋_GBK</vt:lpstr>
      <vt:lpstr>Wingdings</vt:lpstr>
      <vt:lpstr>New Font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2025-02-23T02:57:18Z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