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92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黑体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New Font" pitchFamily="18" charset="0"/>
      <p:regular r:id="rId16"/>
    </p:embeddedFont>
    <p:embeddedFont>
      <p:font typeface="方正大标宋简体" charset="-122"/>
      <p:regular r:id="rId17"/>
    </p:embeddedFont>
    <p:embeddedFont>
      <p:font typeface="方正大标宋_GBK" pitchFamily="65" charset="-122"/>
      <p:regular r:id="rId18"/>
    </p:embeddedFont>
    <p:embeddedFont>
      <p:font typeface="方正小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8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4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TIF"/><Relationship Id="rId5" Type="http://schemas.openxmlformats.org/officeDocument/2006/relationships/image" Target="../media/image4.png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综合一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9517" y="1966715"/>
            <a:ext cx="1097239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1.These girls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be) hungry and thirsty yesterday.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003442" y="2076694"/>
            <a:ext cx="2890281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60" y="3848513"/>
            <a:ext cx="1100645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2.It will be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cloud) tomorrow.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752561" y="3926585"/>
            <a:ext cx="3141162" cy="7671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80276" y="5303241"/>
            <a:ext cx="1112404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do) he travel by plane last week?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140415" y="5421532"/>
            <a:ext cx="3141162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892264" y="2193076"/>
            <a:ext cx="90441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were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93811" y="4042381"/>
            <a:ext cx="11673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cloudy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37113" y="5538912"/>
            <a:ext cx="6864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Did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5460" y="861094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一、用所给词的适当形式填空。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97280"/>
            <a:ext cx="109466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 robots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won’t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do) our homework.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132996" y="1207258"/>
            <a:ext cx="3141162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60" y="2377441"/>
            <a:ext cx="109466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 will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go                                  (swim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with my friends.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562415" y="2512358"/>
            <a:ext cx="3141162" cy="7671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11001" y="3964863"/>
            <a:ext cx="1098428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6.Amy can play the piano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beautiful).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5275134" y="4079169"/>
            <a:ext cx="3141162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294600" y="1323054"/>
            <a:ext cx="5421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do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30354" y="2628154"/>
            <a:ext cx="17011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swimming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22714" y="4203278"/>
            <a:ext cx="17732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beautifully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3" y="861095"/>
            <a:ext cx="1092171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一、用所给词的适当形式填空。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32602" y="1799697"/>
            <a:ext cx="2048510" cy="16985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3331" y="1836275"/>
            <a:ext cx="843741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</a:rPr>
              <a:t>:(take pictures/on Friday)She took pictures on Friday.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688082" y="3931171"/>
            <a:ext cx="1084877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1.(cook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fish yesterday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748146" y="4996895"/>
            <a:ext cx="7863840" cy="767185"/>
          </a:xfrm>
          <a:prstGeom prst="rect">
            <a:avLst/>
          </a:prstGeom>
        </p:spPr>
      </p:pic>
      <p:pic>
        <p:nvPicPr>
          <p:cNvPr id="11" name="image26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947437" y="4130589"/>
            <a:ext cx="2048510" cy="169857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63079" y="5114275"/>
            <a:ext cx="660956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He cooked fish yesterday.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768" y="935910"/>
            <a:ext cx="10863522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2.(is dirty/then)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48146" y="1962749"/>
            <a:ext cx="7863840" cy="767185"/>
          </a:xfrm>
          <a:prstGeom prst="rect">
            <a:avLst/>
          </a:prstGeom>
        </p:spPr>
      </p:pic>
      <p:pic>
        <p:nvPicPr>
          <p:cNvPr id="9" name="image26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949227" y="1124848"/>
            <a:ext cx="2040197" cy="16072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0277" y="3316402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3.(have a stomach ache/last Sunday)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89957" y="4193565"/>
            <a:ext cx="7863840" cy="767185"/>
          </a:xfrm>
          <a:prstGeom prst="rect">
            <a:avLst/>
          </a:prstGeom>
        </p:spPr>
      </p:pic>
      <p:pic>
        <p:nvPicPr>
          <p:cNvPr id="11" name="image26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949227" y="3269071"/>
            <a:ext cx="2040199" cy="169167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65038" y="2070232"/>
            <a:ext cx="526094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It was dirty then.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2973" y="4310945"/>
            <a:ext cx="56834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He had a stomach ache last Sunday.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192</Words>
  <Application>Microsoft Office PowerPoint</Application>
  <PresentationFormat>自定义</PresentationFormat>
  <Paragraphs>38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Times New Roman</vt:lpstr>
      <vt:lpstr>方正黑体_GBK</vt:lpstr>
      <vt:lpstr>Calibri</vt:lpstr>
      <vt:lpstr>微软雅黑</vt:lpstr>
      <vt:lpstr>New Font</vt:lpstr>
      <vt:lpstr>方正大标宋简体</vt:lpstr>
      <vt:lpstr>方正大标宋_GBK</vt:lpstr>
      <vt:lpstr>方正小标宋_GBK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2025-02-23T23:53:23Z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