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9" r:id="rId2"/>
    <p:sldId id="489" r:id="rId3"/>
    <p:sldId id="490" r:id="rId4"/>
    <p:sldId id="500" r:id="rId5"/>
    <p:sldId id="501" r:id="rId6"/>
    <p:sldId id="427" r:id="rId7"/>
  </p:sldIdLst>
  <p:sldSz cx="12192000" cy="6858000"/>
  <p:notesSz cx="6858000" cy="9144000"/>
  <p:embeddedFontLst>
    <p:embeddedFont>
      <p:font typeface="方正小标宋_GBK" pitchFamily="65" charset="-122"/>
      <p:regular r:id="rId8"/>
    </p:embeddedFont>
    <p:embeddedFont>
      <p:font typeface="方正黑体_GBK" pitchFamily="65" charset="-122"/>
      <p:regular r:id="rId9"/>
    </p:embeddedFont>
    <p:embeddedFont>
      <p:font typeface="微软雅黑" pitchFamily="34" charset="-122"/>
      <p:regular r:id="rId10"/>
      <p:bold r:id="rId11"/>
    </p:embeddedFont>
    <p:embeddedFont>
      <p:font typeface="方正隶变_GBK" pitchFamily="65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方正大标宋_GBK" pitchFamily="65" charset="-122"/>
      <p:regular r:id="rId17"/>
    </p:embeddedFont>
    <p:embeddedFont>
      <p:font typeface="方正书宋_GBK" pitchFamily="65" charset="-122"/>
      <p:regular r:id="rId18"/>
    </p:embeddedFont>
    <p:embeddedFont>
      <p:font typeface="方正大标宋简体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8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708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2025-2-22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6  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2 (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一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64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891" y="861095"/>
            <a:ext cx="1093002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一、用画线单词的反义词填空。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1.I was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fat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then.Now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I’m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2.It was a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small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village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then.Now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it’s a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city.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3.My grandma is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old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now.She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was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then.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4.The shop was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old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then.Now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it’s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5.He was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slow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then.Now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he is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63830" y="1687826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thin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078689" y="2477709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big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65089" y="3261752"/>
            <a:ext cx="127470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young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65089" y="4015795"/>
            <a:ext cx="9108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new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12060" y="4813961"/>
            <a:ext cx="81624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fast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06585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二、单项选择。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1.—Was the boy naughty then?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A.Yes,I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was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B.No,he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isn’t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C.Yes,he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was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1809" y="177187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065856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you at the park now?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A.Am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B.Were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C.Are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)3.—Were you at home?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—Yes,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A.I am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B.I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were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C.I was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53575" y="103882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35794" y="256155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9499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06585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)4.—Was it an old house then?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Yes,it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A.was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B.were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C.is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)5.—Was it cloudy in London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Yes,it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was.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A.tomorrow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B.yesterday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C.now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32342" y="9725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56387" y="337610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409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120</Words>
  <Application>Microsoft Office PowerPoint</Application>
  <PresentationFormat>自定义</PresentationFormat>
  <Paragraphs>50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方正小标宋_GBK</vt:lpstr>
      <vt:lpstr>Times New Roman</vt:lpstr>
      <vt:lpstr>方正黑体_GBK</vt:lpstr>
      <vt:lpstr>微软雅黑</vt:lpstr>
      <vt:lpstr>方正隶变_GBK</vt:lpstr>
      <vt:lpstr>汉仪雅酷黑 95W</vt:lpstr>
      <vt:lpstr>NEU-BZ</vt:lpstr>
      <vt:lpstr>方正大标宋_GBK</vt:lpstr>
      <vt:lpstr>方正书宋_GBK</vt:lpstr>
      <vt:lpstr>Wingdings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226</cp:revision>
  <dcterms:created xsi:type="dcterms:W3CDTF">2019-06-19T02:08:00Z</dcterms:created>
  <dcterms:modified xsi:type="dcterms:W3CDTF">2025-02-22T02:53:42Z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