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29" r:id="rId2"/>
    <p:sldId id="489" r:id="rId3"/>
    <p:sldId id="530" r:id="rId4"/>
    <p:sldId id="493" r:id="rId5"/>
    <p:sldId id="515" r:id="rId6"/>
    <p:sldId id="514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EU-BZ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75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86371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altLang="zh-CN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Were you at home yesterday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6000" b="1" spc="-15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EU-BZ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527069" y="4138607"/>
            <a:ext cx="68413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27069" y="1797895"/>
            <a:ext cx="6841375" cy="19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84236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85774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274674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1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1290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2122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一、单项选择。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windy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2.—Were you at the park yesterday?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were.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642" y="24865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4642" y="40739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468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3.Was it sunny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London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B.at		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 was out with Grandpa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lesson.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C.to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6769" y="10481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6286" y="26020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6769" y="49476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66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861095"/>
            <a:ext cx="109217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二、根据首字母或汉语提示补全单词。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1.What’s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一节课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一堂课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 read books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太阳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grandparents are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4.His uncle wasn’t at the supermarket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Sue,here’s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kite for you!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7844" y="170453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lesson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2197" y="246913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63342" y="335470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53514" y="4040185"/>
            <a:ext cx="18582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8428" y="5687262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hanks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91" y="861094"/>
            <a:ext cx="109300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1.Are you at home?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)2.Were you at home yesterday?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3.Was it windy?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)4.How are you?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)5.Is it sunny in London?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)6.Were they at school yesterday?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3918" y="1643763"/>
            <a:ext cx="3930884" cy="4801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wasn’t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fine,thank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980" y="1845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935" y="2618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57" y="33789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7641" y="41494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7641" y="49297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3628" y="573548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7B312D-F8DB-4F6B-99DD-EF5096D85897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CDC9A0-0837-44E8-9782-0EF2F9A60C23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1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7276" y="861094"/>
            <a:ext cx="3722212" cy="68451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460" y="1403467"/>
            <a:ext cx="109050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仿写对话。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50874" y="2280630"/>
            <a:ext cx="3833725" cy="355694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74865" y="233434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5183907" y="2230751"/>
            <a:ext cx="6226639" cy="391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—Were you at the zoo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</a:rPr>
              <a:t>No,I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wasn’t.I</a:t>
            </a:r>
            <a:r>
              <a:rPr lang="en-US" altLang="zh-CN" sz="3400" dirty="0">
                <a:latin typeface="Times New Roman"/>
                <a:ea typeface="宋体"/>
              </a:rPr>
              <a:t> was at the park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354293" y="3700855"/>
            <a:ext cx="5734888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Were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cinema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yesterday?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8988" y="5423929"/>
            <a:ext cx="62927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</a:rPr>
              <a:t>No,I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wasn’t.I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school.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189</Words>
  <Application>Microsoft Office PowerPoint</Application>
  <PresentationFormat>自定义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EU-BZ</vt:lpstr>
      <vt:lpstr>Times New Roman</vt:lpstr>
      <vt:lpstr>方正黑体_GBK</vt:lpstr>
      <vt:lpstr>Calibri</vt:lpstr>
      <vt:lpstr>方正仿宋_GBK</vt:lpstr>
      <vt:lpstr>微软雅黑</vt:lpstr>
      <vt:lpstr>方正大标宋简体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2025-02-24T03:08:43Z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