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500" r:id="rId4"/>
    <p:sldId id="490" r:id="rId5"/>
    <p:sldId id="491" r:id="rId6"/>
    <p:sldId id="427" r:id="rId7"/>
  </p:sldIdLst>
  <p:sldSz cx="12192000" cy="6858000"/>
  <p:notesSz cx="6858000" cy="9144000"/>
  <p:embeddedFontLst>
    <p:embeddedFont>
      <p:font typeface="方正隶变_GBK" pitchFamily="65" charset="-122"/>
      <p:regular r:id="rId8"/>
    </p:embeddedFont>
    <p:embeddedFont>
      <p:font typeface="方正大标宋简体" charset="-122"/>
      <p:regular r:id="rId9"/>
    </p:embeddedFont>
    <p:embeddedFont>
      <p:font typeface="方正大标宋_GBK" pitchFamily="65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方正黑体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仿宋_GBK" pitchFamily="65" charset="-122"/>
      <p:regular r:id="rId18"/>
    </p:embeddedFont>
    <p:embeddedFont>
      <p:font typeface="方正小标宋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46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630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3  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二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29" y="931025"/>
            <a:ext cx="1090508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一、选择正确的一项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补全单词。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学习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  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A.ear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B.are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C.aer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我们的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  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A.aur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B.our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C.oru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机器人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A.ro;o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B.lo;o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C.ra;o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所有事情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v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 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rything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A.e;e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B.i;e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C.e;a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50268" y="18786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74313" y="265926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00408" y="344562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03336" y="422381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8279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二、单项选择。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)1.Amy can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her bike.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A.riding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B.rides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C.ride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2.My father will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housework.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A.do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B.doing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C.does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)3.They will help the boy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A.learning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B.learn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C.learns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0866" y="179595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98616" y="342068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22661" y="493022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36503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984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4.—What’s that?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robot.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B.This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C.It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)5.Robots won’t do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homework,but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they will help us learn.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B.us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C.our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58843" y="10900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58843" y="3429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42" y="856207"/>
            <a:ext cx="10814858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三、按要求完成句子。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1644" y="1812175"/>
            <a:ext cx="8462356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1.—Will robots take pictures?(</a:t>
            </a:r>
            <a:r>
              <a:rPr lang="zh-CN" altLang="zh-CN" sz="3400" dirty="0">
                <a:latin typeface="Times New Roman"/>
                <a:ea typeface="方正仿宋_GBK"/>
                <a:cs typeface="Times New Roman"/>
              </a:rPr>
              <a:t>看图写答语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5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905701" y="1812175"/>
            <a:ext cx="2040800" cy="147135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737475" y="2667974"/>
            <a:ext cx="81907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Yes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62589" y="2667974"/>
            <a:ext cx="42832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12822" y="2667973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will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8517" y="4072859"/>
            <a:ext cx="7492757" cy="16619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2.—What can the robot do?(</a:t>
            </a:r>
            <a:r>
              <a:rPr lang="zh-CN" altLang="zh-CN" sz="3400" dirty="0">
                <a:latin typeface="Times New Roman"/>
                <a:ea typeface="方正仿宋_GBK"/>
                <a:cs typeface="Times New Roman"/>
              </a:rPr>
              <a:t>看图写答语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4" name="image6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781005" y="4072858"/>
            <a:ext cx="2134806" cy="1646297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554507" y="4896006"/>
            <a:ext cx="20040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can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146</Words>
  <Application>Microsoft Office PowerPoint</Application>
  <PresentationFormat>自定义</PresentationFormat>
  <Paragraphs>53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方正隶变_GBK</vt:lpstr>
      <vt:lpstr>Times New Roman</vt:lpstr>
      <vt:lpstr>方正大标宋简体</vt:lpstr>
      <vt:lpstr>方正大标宋_GBK</vt:lpstr>
      <vt:lpstr>Calibri</vt:lpstr>
      <vt:lpstr>汉仪雅酷黑 95W</vt:lpstr>
      <vt:lpstr>方正黑体_GBK</vt:lpstr>
      <vt:lpstr>微软雅黑</vt:lpstr>
      <vt:lpstr>方正仿宋_GBK</vt:lpstr>
      <vt:lpstr>方正小标宋_GBK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227</cp:revision>
  <dcterms:created xsi:type="dcterms:W3CDTF">2019-06-19T02:08:00Z</dcterms:created>
  <dcterms:modified xsi:type="dcterms:W3CDTF">2025-02-14T01:20:25Z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