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29" r:id="rId2"/>
    <p:sldId id="489" r:id="rId3"/>
    <p:sldId id="530" r:id="rId4"/>
    <p:sldId id="493" r:id="rId5"/>
    <p:sldId id="515" r:id="rId6"/>
    <p:sldId id="516" r:id="rId7"/>
    <p:sldId id="531" r:id="rId8"/>
    <p:sldId id="532" r:id="rId9"/>
    <p:sldId id="427" r:id="rId10"/>
  </p:sldIdLst>
  <p:sldSz cx="12192000" cy="6858000"/>
  <p:notesSz cx="6858000" cy="9144000"/>
  <p:embeddedFontLst>
    <p:embeddedFont>
      <p:font typeface="方正小标宋_GBK" pitchFamily="65" charset="-122"/>
      <p:regular r:id="rId11"/>
    </p:embeddedFont>
    <p:embeddedFont>
      <p:font typeface="Calibri" pitchFamily="34" charset="0"/>
      <p:regular r:id="rId12"/>
      <p:bold r:id="rId13"/>
      <p:italic r:id="rId14"/>
      <p:boldItalic r:id="rId15"/>
    </p:embeddedFont>
    <p:embeddedFont>
      <p:font typeface="微软雅黑" pitchFamily="34" charset="-122"/>
      <p:regular r:id="rId16"/>
      <p:bold r:id="rId17"/>
    </p:embeddedFont>
    <p:embeddedFont>
      <p:font typeface="方正仿宋_GBK" pitchFamily="65" charset="-122"/>
      <p:regular r:id="rId18"/>
    </p:embeddedFont>
    <p:embeddedFont>
      <p:font typeface="方正隶变_GBK" pitchFamily="65" charset="-122"/>
      <p:regular r:id="rId19"/>
    </p:embeddedFont>
    <p:embeddedFont>
      <p:font typeface="方正黑体_GBK" pitchFamily="65" charset="-122"/>
      <p:regular r:id="rId20"/>
    </p:embeddedFont>
    <p:embeddedFont>
      <p:font typeface="方正大标宋简体" charset="-122"/>
      <p:regular r:id="rId21"/>
    </p:embeddedFont>
    <p:embeddedFont>
      <p:font typeface="EU-BZ" pitchFamily="65" charset="-122"/>
      <p:regular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718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738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2025-2-25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6.tif"/><Relationship Id="rId4" Type="http://schemas.openxmlformats.org/officeDocument/2006/relationships/image" Target="../media/image5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1863716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1   </a:t>
            </a:r>
            <a:endParaRPr lang="en-US" altLang="zh-CN" sz="6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00000"/>
              </a:lnSpc>
            </a:pP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Did you fall off your bike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en-US" sz="6000" b="1" spc="-150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EU-BZ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527069" y="4138607"/>
            <a:ext cx="684137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 flipV="1">
            <a:off x="2527069" y="1797895"/>
            <a:ext cx="6841375" cy="1976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842360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857749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B5BA80-9753-757A-7D9A-8F60662E6021}"/>
              </a:ext>
            </a:extLst>
          </p:cNvPr>
          <p:cNvSpPr txBox="1"/>
          <p:nvPr/>
        </p:nvSpPr>
        <p:spPr>
          <a:xfrm>
            <a:off x="5150122" y="1274674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="" xmlns:a16="http://schemas.microsoft.com/office/drawing/2014/main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="" xmlns:a16="http://schemas.microsoft.com/office/drawing/2014/main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35189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1.jpeg">
            <a:extLst>
              <a:ext uri="{FF2B5EF4-FFF2-40B4-BE49-F238E27FC236}">
                <a16:creationId xmlns="" xmlns:a16="http://schemas.microsoft.com/office/drawing/2014/main" id="{E25C6B38-CEF0-4FDB-AB06-31D8DF0B9457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891290"/>
            <a:ext cx="3928625" cy="6334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629295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一、根据中文提示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填入所缺的单词。请注意单词的正确形式。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1.She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off her bike yesterday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昨天她从她的自行车上跌落下来了。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2.Did you buy some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你买了一些水吗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?)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85692" y="3233503"/>
            <a:ext cx="76815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fell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63689" y="4789253"/>
            <a:ext cx="11544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water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578" y="861094"/>
            <a:ext cx="1093833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3.We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went to the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我们去了医院。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4.He found a small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他发现了一个小城镇。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5.I’m very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我很口渴。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73518" y="931802"/>
            <a:ext cx="156805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hospital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84876" y="246916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town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010776" y="4023616"/>
            <a:ext cx="130195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thirsty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53363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891" y="861095"/>
            <a:ext cx="1093002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二、用适当的介词填空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补全句子。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1.Longlong,what happened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your eyes?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2.Lingling was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holiday then.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3.Tom went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 bike ride yesterday.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4.It’s a postcard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my friend Li Lin.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5.Mike lived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Washington DC last year.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03999" y="1687999"/>
            <a:ext cx="5245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to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98348" y="246991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on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30215" y="3229943"/>
            <a:ext cx="6944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for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01902" y="4040501"/>
            <a:ext cx="103425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from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708045" y="4805013"/>
            <a:ext cx="5245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in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1303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三、上周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Liuxing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和朋友去了公园玩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他们在公园玩得怎样呢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选词填空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补全短文。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15054" y="2164528"/>
            <a:ext cx="9459884" cy="87716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played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were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bought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went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carried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03812" y="3066630"/>
            <a:ext cx="10808103" cy="349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Hello,I’m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Liuxing.Last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week I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to the park with my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friends.Then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we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hungry and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thirsty.So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we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 watermelon and some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bread.We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4.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 smtClean="0">
                <a:solidFill>
                  <a:schemeClr val="bg1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them on the bike and then we ate them in 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park.Then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we 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5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games.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692106" y="3041691"/>
            <a:ext cx="10326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went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930192" y="3732786"/>
            <a:ext cx="10326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were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56095" y="4397429"/>
            <a:ext cx="139653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bought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792494" y="4422368"/>
            <a:ext cx="139814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carried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94559" y="5735949"/>
            <a:ext cx="134844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played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142" y="1576012"/>
            <a:ext cx="10814858" cy="1578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Ben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和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Jim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昨天受伤了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发生了什么呢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请根据图片完成下面的题目。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9" name="image25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234831" y="3280050"/>
            <a:ext cx="9722337" cy="2331064"/>
          </a:xfrm>
          <a:prstGeom prst="rect">
            <a:avLst/>
          </a:prstGeom>
        </p:spPr>
      </p:pic>
      <p:pic>
        <p:nvPicPr>
          <p:cNvPr id="10" name="image7.jpeg">
            <a:extLst>
              <a:ext uri="{FF2B5EF4-FFF2-40B4-BE49-F238E27FC236}">
                <a16:creationId xmlns="" xmlns:a16="http://schemas.microsoft.com/office/drawing/2014/main" id="{F6BBBF94-BF18-4022-BEEA-1B2BA919E3B6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517276" y="861094"/>
            <a:ext cx="3722212" cy="68451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90204" y="947652"/>
            <a:ext cx="10921710" cy="553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根据图片提示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用数字为下列句子重新排序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还原他们的受伤经过。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Then a car came and bumped Ben and Jim.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)Ben and Jim played football in the street.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)Now Ben and Jim can only stay(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待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in the hospital.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 driver took Ben and Jim to the hospital.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)The ball rolled into(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滚到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the street and they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chased 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追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it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12042" y="2411809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18738" y="3087971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06934" y="3714563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52431" y="4431113"/>
            <a:ext cx="51167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 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90307" y="5088231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89768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90204" y="947652"/>
            <a:ext cx="10921710" cy="21328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二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作为班级的安全监督员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你想对他们说些什么呢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用英文作答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Please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don’t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play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football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in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the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street.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17132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986</TotalTime>
  <Words>301</Words>
  <Application>Microsoft Office PowerPoint</Application>
  <PresentationFormat>自定义</PresentationFormat>
  <Paragraphs>74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3" baseType="lpstr">
      <vt:lpstr>Arial</vt:lpstr>
      <vt:lpstr>宋体</vt:lpstr>
      <vt:lpstr>方正小标宋_GBK</vt:lpstr>
      <vt:lpstr>Times New Roman</vt:lpstr>
      <vt:lpstr>Calibri</vt:lpstr>
      <vt:lpstr>汉仪雅酷黑 95W</vt:lpstr>
      <vt:lpstr>微软雅黑</vt:lpstr>
      <vt:lpstr>方正仿宋_GBK</vt:lpstr>
      <vt:lpstr>方正隶变_GBK</vt:lpstr>
      <vt:lpstr>方正黑体_GBK</vt:lpstr>
      <vt:lpstr>方正大标宋简体</vt:lpstr>
      <vt:lpstr>EU-BZ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229</cp:revision>
  <dcterms:created xsi:type="dcterms:W3CDTF">2019-06-19T02:08:00Z</dcterms:created>
  <dcterms:modified xsi:type="dcterms:W3CDTF">2025-02-25T06:54:16Z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