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427" r:id="rId6"/>
  </p:sldIdLst>
  <p:sldSz cx="12192000" cy="6858000"/>
  <p:notesSz cx="6858000" cy="9144000"/>
  <p:embeddedFontLst>
    <p:embeddedFont>
      <p:font typeface="NEU-BZ" pitchFamily="2" charset="-122"/>
      <p:regular r:id="rId7"/>
      <p:bold r:id="rId8"/>
      <p:italic r:id="rId9"/>
      <p:boldItalic r:id="rId10"/>
    </p:embeddedFont>
    <p:embeddedFont>
      <p:font typeface="方正黑体_GBK" pitchFamily="65" charset="-122"/>
      <p:regular r:id="rId11"/>
    </p:embeddedFont>
    <p:embeddedFont>
      <p:font typeface="方正小标宋_GBK" pitchFamily="65" charset="-122"/>
      <p:regular r:id="rId12"/>
    </p:embeddedFont>
    <p:embeddedFont>
      <p:font typeface="方正隶变_GBK" pitchFamily="65" charset="-122"/>
      <p:regular r:id="rId13"/>
    </p:embeddedFont>
    <p:embeddedFont>
      <p:font typeface="方正大标宋简体" charset="-122"/>
      <p:regular r:id="rId14"/>
    </p:embeddedFont>
    <p:embeddedFont>
      <p:font typeface="方正大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书宋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1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72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9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5"/>
            <a:ext cx="1093833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一、给下列句子选择对应的汉语意思。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)1.I went to Nanjing last year.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)2.Did you go to Hong Kong?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)3.I went to Hainan by plane.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)4.Did you 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visit the Great Wall?</a:t>
            </a:r>
            <a:endParaRPr lang="zh-CN" altLang="zh-CN" sz="3400" spc="-15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)5.I didn’t go there last year.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23018" y="1695801"/>
            <a:ext cx="4123113" cy="401648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你参观长城了吗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我去年没去那里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去年我去南京了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你去香港了吗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我坐飞机去海南了。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9388" y="17706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05343" y="25532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22042" y="335903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08183" y="41324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21075" y="492964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5362" y="861095"/>
            <a:ext cx="1094665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二、根据图片提示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补全对话。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18" y="1732645"/>
            <a:ext cx="10993943" cy="3654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020749" y="2423571"/>
            <a:ext cx="22254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No,I</a:t>
            </a:r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didn’t</a:t>
            </a:r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34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13188" y="3867784"/>
            <a:ext cx="266687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I went to the cinema.</a:t>
            </a:r>
            <a:endParaRPr lang="zh-CN" altLang="en-US" sz="34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97" y="1161298"/>
            <a:ext cx="10657579" cy="3585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851543" y="1615039"/>
            <a:ext cx="24915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No,he</a:t>
            </a:r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didn’t</a:t>
            </a:r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34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95054" y="3703329"/>
            <a:ext cx="360538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spc="-15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Where did he live?</a:t>
            </a:r>
            <a:endParaRPr lang="zh-CN" altLang="en-US" sz="3400" spc="-15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85095" y="3884416"/>
            <a:ext cx="36984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He lived in London.</a:t>
            </a:r>
            <a:endParaRPr lang="zh-CN" altLang="en-US" sz="34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192</Words>
  <Application>Microsoft Office PowerPoint</Application>
  <PresentationFormat>自定义</PresentationFormat>
  <Paragraphs>36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NEU-BZ</vt:lpstr>
      <vt:lpstr>汉仪雅酷黑 95W</vt:lpstr>
      <vt:lpstr>方正黑体_GBK</vt:lpstr>
      <vt:lpstr>Times New Roman</vt:lpstr>
      <vt:lpstr>方正小标宋_GBK</vt:lpstr>
      <vt:lpstr>方正隶变_GBK</vt:lpstr>
      <vt:lpstr>方正大标宋简体</vt:lpstr>
      <vt:lpstr>方正大标宋_GBK</vt:lpstr>
      <vt:lpstr>微软雅黑</vt:lpstr>
      <vt:lpstr>方正书宋_GBK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2025-02-23T01:14:42Z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