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501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8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4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57458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79" y="861095"/>
            <a:ext cx="109811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1.A.She’s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uncle.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aunt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)2.A.It’s me.	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grandpa.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C.They’re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friends.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18562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500" y="41859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5"/>
            <a:ext cx="109811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3.A.Yes,she is.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3854" y="1056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4523"/>
            <a:ext cx="1088014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判断下列句子与所听内容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意思相符的写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sister is nice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)2.My grandparents weren’t fat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 classroom is dirty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4.Lele’s hair is long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5.Tom’s brother isn’t tall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1280" y="25614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1280" y="33498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776" y="41312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704" y="48973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726" y="56693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5"/>
            <a:ext cx="10871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1.How old was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Huanhuan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seven.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 three.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eleven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159" y="25608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5"/>
            <a:ext cx="108718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2-3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colour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Lili’s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hair?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B.Brown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C.Black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Lili’s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parents young and thin now?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aren’t.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791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8997" y="3346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9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229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方正小标宋_GBK</vt:lpstr>
      <vt:lpstr>Times New Roman</vt:lpstr>
      <vt:lpstr>方正黑体_GBK</vt:lpstr>
      <vt:lpstr>微软雅黑</vt:lpstr>
      <vt:lpstr>方正隶变_GBK</vt:lpstr>
      <vt:lpstr>汉仪雅酷黑 95W</vt:lpstr>
      <vt:lpstr>NEU-BZ</vt:lpstr>
      <vt:lpstr>方正书宋_GBK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2025-02-22T02:11:57Z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