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8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3   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988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一、根据中文意思补全单词。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A.Fri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B.fri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A.ee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C.al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A.a;e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B.i;e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C.o;a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下一个的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ne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Times New Roman"/>
                <a:cs typeface="Times New Roman"/>
              </a:rPr>
              <a:t>     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A.st	       </a:t>
            </a: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B.xt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C.xe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esday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217" y="18384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3850" y="26129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5498" y="33675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1211" y="42060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1211" y="49641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6585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 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A.ed;es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B.en;ds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C.em,us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将不会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10474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8843" y="25609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61095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75478" y="1789889"/>
            <a:ext cx="1655187" cy="13724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6582" y="2037527"/>
            <a:ext cx="969263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)1.On Sunday I will play basketball.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3332" y="224925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75476" y="3429000"/>
            <a:ext cx="1655187" cy="137243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2276" y="3590735"/>
            <a:ext cx="1072976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)2.On Monday I will go swimming.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83049" y="380744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1226867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)3.On Wednesday I will play table tennis.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47744" y="967802"/>
            <a:ext cx="1682750" cy="13952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82889" y="14158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47744" y="2700799"/>
            <a:ext cx="1682750" cy="139529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5386" y="2926090"/>
            <a:ext cx="875330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)4.On Thursday I will row a boat.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6933" y="311291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4" name="image6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547744" y="4488036"/>
            <a:ext cx="1715338" cy="142231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7706" y="4696114"/>
            <a:ext cx="878579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5.On Saturday I will ride a bike.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0185" y="48649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158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方正黑体_GBK</vt:lpstr>
      <vt:lpstr>微软雅黑</vt:lpstr>
      <vt:lpstr>方正隶变_GBK</vt:lpstr>
      <vt:lpstr>汉仪雅酷黑 95W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2025-02-19T00:09:42Z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