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27" r:id="rId6"/>
  </p:sldIdLst>
  <p:sldSz cx="12192000" cy="6858000"/>
  <p:notesSz cx="6858000" cy="9144000"/>
  <p:embeddedFontLst>
    <p:embeddedFont>
      <p:font typeface="方正隶变_GBK" pitchFamily="65" charset="-122"/>
      <p:regular r:id="rId7"/>
    </p:embeddedFont>
    <p:embeddedFont>
      <p:font typeface="方正大标宋简体" charset="-122"/>
      <p:regular r:id="rId8"/>
    </p:embeddedFon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黑体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小标宋_GBK" pitchFamily="65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9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smtClean="0">
                <a:latin typeface="Times New Roman" pitchFamily="18" charset="0"/>
                <a:cs typeface="Times New Roman" pitchFamily="18" charset="0"/>
              </a:rPr>
              <a:t>4   </a:t>
            </a:r>
            <a:r>
              <a:rPr lang="zh-CN" altLang="zh-CN" sz="600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856468" y="861094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861094"/>
            <a:ext cx="912067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一、听音判断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与所听内容相符的写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71" y="2510023"/>
            <a:ext cx="10737032" cy="2242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943912" y="41504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9883" y="415041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99832" y="41504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67972" y="415041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3933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圈出正确的选项。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1.It will be (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A.Sunday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B.sunny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tomorrow.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2.Will it 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A.rain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in Harbin?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3.It will be (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A.cold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B.windy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in London.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4.It will be sunny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tomorrow.Sam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(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swimming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boat ).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5.It will snow in Tianjin on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A.Tuesday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	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B.Thursday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4914182" y="1995929"/>
            <a:ext cx="460879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2322915" y="2785638"/>
            <a:ext cx="460879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112729" y="3567034"/>
            <a:ext cx="460879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751364" y="5104888"/>
            <a:ext cx="460879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506242" y="5894597"/>
            <a:ext cx="460879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把句子中所缺的单词填上。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读三遍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tomorrow.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2.Will it be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3.We’re going to have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next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not go to school?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tomorrow is Saturday.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 will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kite with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1048" y="1697121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45330" y="1697121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37262" y="2461286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cloudy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57109" y="246128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Sunday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30976" y="3234254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picnic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15368" y="3248661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week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9871" y="3973364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53625" y="4797104"/>
            <a:ext cx="16385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Because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36198" y="5579136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94200" y="5579135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brother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145</Words>
  <Application>Microsoft Office PowerPoint</Application>
  <PresentationFormat>自定义</PresentationFormat>
  <Paragraphs>44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方正隶变_GBK</vt:lpstr>
      <vt:lpstr>Times New Roman</vt:lpstr>
      <vt:lpstr>方正大标宋简体</vt:lpstr>
      <vt:lpstr>方正大标宋_GBK</vt:lpstr>
      <vt:lpstr>Calibri</vt:lpstr>
      <vt:lpstr>汉仪雅酷黑 95W</vt:lpstr>
      <vt:lpstr>方正黑体_GBK</vt:lpstr>
      <vt:lpstr>微软雅黑</vt:lpstr>
      <vt:lpstr>方正小标宋_GBK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2025-02-14T03:26:45Z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