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9" r:id="rId2"/>
    <p:sldId id="489" r:id="rId3"/>
    <p:sldId id="490" r:id="rId4"/>
    <p:sldId id="492" r:id="rId5"/>
    <p:sldId id="493" r:id="rId6"/>
    <p:sldId id="500" r:id="rId7"/>
    <p:sldId id="427" r:id="rId8"/>
  </p:sldIdLst>
  <p:sldSz cx="12192000" cy="6858000"/>
  <p:notesSz cx="6858000" cy="9144000"/>
  <p:embeddedFontLst>
    <p:embeddedFont>
      <p:font typeface="方正小标宋_GBK" pitchFamily="65" charset="-122"/>
      <p:regular r:id="rId9"/>
    </p:embeddedFont>
    <p:embeddedFont>
      <p:font typeface="方正黑体_GBK" pitchFamily="65" charset="-122"/>
      <p:regular r:id="rId10"/>
    </p:embeddedFont>
    <p:embeddedFont>
      <p:font typeface="微软雅黑" pitchFamily="34" charset="-122"/>
      <p:regular r:id="rId11"/>
      <p:bold r:id="rId12"/>
    </p:embeddedFont>
    <p:embeddedFont>
      <p:font typeface="方正隶变_GBK" pitchFamily="65" charset="-122"/>
      <p:regular r:id="rId13"/>
    </p:embeddedFont>
    <p:embeddedFont>
      <p:font typeface="NEU-BZ" pitchFamily="2" charset="-122"/>
      <p:regular r:id="rId14"/>
      <p:bold r:id="rId15"/>
      <p:italic r:id="rId16"/>
      <p:boldItalic r:id="rId17"/>
    </p:embeddedFont>
    <p:embeddedFont>
      <p:font typeface="方正书宋_GBK" pitchFamily="65" charset="-122"/>
      <p:regular r:id="rId18"/>
    </p:embeddedFont>
    <p:embeddedFont>
      <p:font typeface="方正大标宋_GBK" pitchFamily="65" charset="-122"/>
      <p:regular r:id="rId19"/>
    </p:embeddedFont>
    <p:embeddedFont>
      <p:font typeface="方正大标宋简体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606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684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2025-2-22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6  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堂上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听力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 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一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zh-CN" sz="6000" b="1" dirty="0">
              <a:latin typeface="方正大标宋_GBK" pitchFamily="65" charset="-122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646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15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690647" y="927596"/>
            <a:ext cx="1655445" cy="14395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8516" y="861092"/>
            <a:ext cx="896112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一、听音标序号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把你听到的序号用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1~5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填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在括号里。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读两遍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399" y="2606213"/>
            <a:ext cx="10827264" cy="2082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731405" y="4117167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4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20423" y="4117167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1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70160" y="4117167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5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234729" y="4117167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3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387725" y="411716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2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二、听录音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按所听顺序编号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并将相关内容用线连起来。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读两遍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)Betty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•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• old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)The park	•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	• small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)Shenzhen	•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	• out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)Tony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•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	• small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village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)The street	•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	• at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school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81995" y="256903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1995" y="334638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40909" y="410775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51517" y="488857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51517" y="568691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4369091" y="4431373"/>
            <a:ext cx="3569564" cy="76497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4369091" y="2876810"/>
            <a:ext cx="3569564" cy="311322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4369091" y="3650554"/>
            <a:ext cx="3569564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4364439" y="5196349"/>
            <a:ext cx="3574216" cy="79369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4364439" y="2876810"/>
            <a:ext cx="3574216" cy="153872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203" y="931025"/>
            <a:ext cx="1092171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三、听录音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从括号中选出与所听内容相符的选项补全句子。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读两遍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1.It was cloudy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A.yesterday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B.last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Saturday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).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)2.Tom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A.was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B.wasn’t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at home.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3.—I can help you.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—(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A.Thanks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B.Thank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a lot.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58843" y="26603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2453" y="339943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82453" y="421593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5265" y="861094"/>
            <a:ext cx="1094665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四、听对话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选择正确答案。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读两遍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1.Jim’s grandpa is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now.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A.tall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B.old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C.strong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)2.Jim’s grandpa is in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now.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A.Beijing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B.Shenzhen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C.Hainan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1086" y="177961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37311" y="332618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5265" y="861094"/>
            <a:ext cx="1094665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3.Shenzhen was a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then.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A.big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city	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B.small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village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C.beautiful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village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04751" y="100624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70630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186</Words>
  <Application>Microsoft Office PowerPoint</Application>
  <PresentationFormat>自定义</PresentationFormat>
  <Paragraphs>57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Arial</vt:lpstr>
      <vt:lpstr>宋体</vt:lpstr>
      <vt:lpstr>方正小标宋_GBK</vt:lpstr>
      <vt:lpstr>Times New Roman</vt:lpstr>
      <vt:lpstr>方正黑体_GBK</vt:lpstr>
      <vt:lpstr>微软雅黑</vt:lpstr>
      <vt:lpstr>方正隶变_GBK</vt:lpstr>
      <vt:lpstr>汉仪雅酷黑 95W</vt:lpstr>
      <vt:lpstr>NEU-BZ</vt:lpstr>
      <vt:lpstr>方正书宋_GBK</vt:lpstr>
      <vt:lpstr>方正大标宋_GBK</vt:lpstr>
      <vt:lpstr>Wingdings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228</cp:revision>
  <dcterms:created xsi:type="dcterms:W3CDTF">2019-06-19T02:08:00Z</dcterms:created>
  <dcterms:modified xsi:type="dcterms:W3CDTF">2025-02-22T03:26:19Z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