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92" r:id="rId6"/>
    <p:sldId id="493" r:id="rId7"/>
    <p:sldId id="500" r:id="rId8"/>
    <p:sldId id="427" r:id="rId9"/>
  </p:sldIdLst>
  <p:sldSz cx="12192000" cy="6858000"/>
  <p:notesSz cx="6858000" cy="9144000"/>
  <p:embeddedFontLst>
    <p:embeddedFont>
      <p:font typeface="方正隶变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大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黑体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小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1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smtClean="0">
                <a:latin typeface="Times New Roman" pitchFamily="18" charset="0"/>
                <a:cs typeface="Times New Roman" pitchFamily="18" charset="0"/>
              </a:rPr>
              <a:t>3  </a:t>
            </a:r>
            <a:r>
              <a:rPr lang="en-US" altLang="zh-CN" sz="6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600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选出正确的选项。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1.Robots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cakes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B.take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pictures).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2.Robots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A.talk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B.walk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3.Robots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A.do everything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B.help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children learn).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3470" y="16804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1450" y="33167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53223" y="48725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73775" y="861094"/>
            <a:ext cx="1655445" cy="14395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选择正确答案。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1.What are they talking about?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60" y="2577350"/>
            <a:ext cx="9506340" cy="1864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254512" y="18414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10476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)2.What will the robot do one 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talk.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walk.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do the housework.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0152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4"/>
            <a:ext cx="1091339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)1.Sam will go swimming on Monday.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2.On Tuesday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fly kites with her friends.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)3.Daming will play chess on Friday.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7227" y="18447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6217" y="261983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6201" y="341237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3" y="861095"/>
            <a:ext cx="1089677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1.A.I’ll fly a kite.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row a boat.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C.Robots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sing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8637" y="18381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3" y="861095"/>
            <a:ext cx="108967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)2.A.It can walk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	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robot.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do everything.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3.A.Tuesday.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B.Wednesday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C.Thursday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105695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9530" y="33957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580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210</Words>
  <Application>Microsoft Office PowerPoint</Application>
  <PresentationFormat>自定义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方正隶变_GBK</vt:lpstr>
      <vt:lpstr>Times New Roman</vt:lpstr>
      <vt:lpstr>方正大标宋简体</vt:lpstr>
      <vt:lpstr>方正大标宋_GBK</vt:lpstr>
      <vt:lpstr>Calibri</vt:lpstr>
      <vt:lpstr>汉仪雅酷黑 95W</vt:lpstr>
      <vt:lpstr>方正黑体_GBK</vt:lpstr>
      <vt:lpstr>微软雅黑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2025-02-14T03:20:39Z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