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方正隶变_GBK" charset="-122"/>
      <p:regular r:id="rId11"/>
    </p:embeddedFont>
    <p:embeddedFont>
      <p:font typeface="方正小标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第二课时 </a:t>
            </a:r>
            <a:r>
              <a:rPr lang="en-US" altLang="zh-CN" sz="6000" dirty="0" smtClean="0"/>
              <a:t> Start </a:t>
            </a:r>
            <a:r>
              <a:rPr lang="en-US" altLang="zh-CN" sz="6000" dirty="0"/>
              <a:t>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5083"/>
            <a:ext cx="6724918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一、给下列图片选择合适的句子。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50" y="1639018"/>
            <a:ext cx="7236413" cy="2076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16350" y="3864846"/>
            <a:ext cx="10795565" cy="2938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coughing.She’s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2.Lingling can’t take part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show.She’s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sister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jumping.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4.Time for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show.Amy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happy.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5.It’s my first Beijing opera show with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3104" y="3121223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91728" y="3146375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60096" y="3140968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69" y="861094"/>
            <a:ext cx="5475739" cy="241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18625" y="3451688"/>
            <a:ext cx="10795565" cy="318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coughing.She’s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2.Lingling can’t take part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show.She’s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sister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jumping.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4.Time for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show.Amy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happy.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5.It’s my first Beijing opera show with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9793" y="2664197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59896" y="263691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66629"/>
            <a:ext cx="1071833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二、用所给词的正确形式填空。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am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feel) better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2.Look!Tom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caugh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).He is ill.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3.Amy can’t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(jump) very high.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4.Sam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(be) swimming.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5.Get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(good) soon.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be) you still laughing?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7.Don’t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sad,Daming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33935" y="1630139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feeling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8891" y="2368545"/>
            <a:ext cx="21852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caughing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19150" y="3121223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jump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3842828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1440" y="4549872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865" y="530197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69677" y="5945686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59441"/>
            <a:ext cx="108883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三、根据情境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选择合适的选项补全对话。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reading a book?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is.He’s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excited.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sorry to hear that.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D.Look!They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dancing well.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1.—I’m </a:t>
            </a:r>
            <a:r>
              <a:rPr lang="en-US" altLang="zh-CN" sz="3400" dirty="0" err="1">
                <a:latin typeface="Times New Roman"/>
                <a:ea typeface="宋体"/>
              </a:rPr>
              <a:t>ill.I</a:t>
            </a:r>
            <a:r>
              <a:rPr lang="en-US" altLang="zh-CN" sz="3400" dirty="0">
                <a:latin typeface="Times New Roman"/>
                <a:ea typeface="宋体"/>
              </a:rPr>
              <a:t> can’t go to the </a:t>
            </a:r>
            <a:r>
              <a:rPr lang="en-US" altLang="zh-CN" sz="3400" dirty="0" smtClean="0">
                <a:latin typeface="Times New Roman"/>
                <a:ea typeface="宋体"/>
              </a:rPr>
              <a:t>cinema.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2</a:t>
            </a:r>
            <a:r>
              <a:rPr lang="en-US" altLang="zh-CN" sz="3400" dirty="0">
                <a:latin typeface="Times New Roman"/>
                <a:ea typeface="宋体"/>
              </a:rPr>
              <a:t>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</a:rPr>
              <a:t>No,I’m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not.I’m</a:t>
            </a:r>
            <a:r>
              <a:rPr lang="en-US" altLang="zh-CN" sz="3400" dirty="0">
                <a:latin typeface="Times New Roman"/>
                <a:ea typeface="宋体"/>
              </a:rPr>
              <a:t> playing the </a:t>
            </a:r>
            <a:r>
              <a:rPr lang="en-US" altLang="zh-CN" sz="3400" i="1" dirty="0" err="1">
                <a:latin typeface="Times New Roman"/>
                <a:ea typeface="宋体"/>
              </a:rPr>
              <a:t>erhu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</a:p>
        </p:txBody>
      </p:sp>
      <p:pic>
        <p:nvPicPr>
          <p:cNvPr id="8" name="image49.jpeg"/>
          <p:cNvPicPr/>
          <p:nvPr/>
        </p:nvPicPr>
        <p:blipFill rotWithShape="1">
          <a:blip r:embed="rId4"/>
          <a:srcRect l="2297"/>
          <a:stretch/>
        </p:blipFill>
        <p:spPr>
          <a:xfrm>
            <a:off x="7248087" y="3555257"/>
            <a:ext cx="3951215" cy="32412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581" y="1786855"/>
            <a:ext cx="10634445" cy="136740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8271" y="40560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48681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1" y="859441"/>
            <a:ext cx="105757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reading a book?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is.He’s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excited.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sorry to hear that.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D.Look!They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dancing well.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3</a:t>
            </a:r>
            <a:r>
              <a:rPr lang="en-US" altLang="zh-CN" sz="3400" dirty="0">
                <a:latin typeface="Times New Roman"/>
                <a:ea typeface="宋体"/>
              </a:rPr>
              <a:t>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</a:rPr>
              <a:t>Yes,I’m</a:t>
            </a:r>
            <a:r>
              <a:rPr lang="en-US" altLang="zh-CN" sz="3400" dirty="0">
                <a:latin typeface="Times New Roman"/>
                <a:ea typeface="宋体"/>
              </a:rPr>
              <a:t> happy for them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4</a:t>
            </a:r>
            <a:r>
              <a:rPr lang="en-US" altLang="zh-CN" sz="3400" dirty="0">
                <a:latin typeface="Times New Roman"/>
                <a:ea typeface="宋体"/>
              </a:rPr>
              <a:t>.—Is he playing football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pic>
        <p:nvPicPr>
          <p:cNvPr id="8" name="image49.jpeg"/>
          <p:cNvPicPr/>
          <p:nvPr/>
        </p:nvPicPr>
        <p:blipFill rotWithShape="1">
          <a:blip r:embed="rId4"/>
          <a:srcRect l="2297"/>
          <a:stretch/>
        </p:blipFill>
        <p:spPr>
          <a:xfrm>
            <a:off x="7139029" y="2738241"/>
            <a:ext cx="3951215" cy="324129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94218" y="1048624"/>
            <a:ext cx="10634445" cy="136740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9871" y="25619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9023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75342"/>
            <a:ext cx="1073511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am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兴奋的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to see pandas.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2.We can do 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下次的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time.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like Beijing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我喜欢京剧。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feet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我现在感觉好多了。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8407" y="1740099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2069" y="2519823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next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4637" y="3275459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opera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58408" y="4089425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better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226</Words>
  <Application>Microsoft Office PowerPoint</Application>
  <PresentationFormat>自定义</PresentationFormat>
  <Paragraphs>78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汉仪雅酷黑 95W</vt:lpstr>
      <vt:lpstr>方正黑体_GBK</vt:lpstr>
      <vt:lpstr>Wingdings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233</cp:revision>
  <dcterms:created xsi:type="dcterms:W3CDTF">2019-06-19T02:08:00Z</dcterms:created>
  <dcterms:modified xsi:type="dcterms:W3CDTF">2026-03-04T00:50:19Z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