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隶变_GBK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第五</a:t>
            </a:r>
            <a:r>
              <a:rPr lang="zh-CN" altLang="zh-CN" sz="6000" dirty="0" smtClean="0"/>
              <a:t>课时</a:t>
            </a:r>
            <a:r>
              <a:rPr lang="en-US" altLang="zh-CN" sz="6000" dirty="0" smtClean="0"/>
              <a:t>  </a:t>
            </a:r>
            <a:r>
              <a:rPr lang="zh-CN" altLang="zh-CN" sz="6000" dirty="0" smtClean="0"/>
              <a:t> </a:t>
            </a:r>
            <a:r>
              <a:rPr lang="en-US" altLang="zh-CN" sz="6000" dirty="0"/>
              <a:t>Hit it big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3731"/>
            <a:ext cx="1064283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1.—Why is the boy so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—Because his brother breaks(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打破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his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model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2.—Are you feeling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 feeling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18485" y="1522581"/>
            <a:ext cx="910447" cy="1117068"/>
          </a:xfrm>
          <a:prstGeom prst="rect">
            <a:avLst/>
          </a:prstGeom>
        </p:spPr>
      </p:pic>
      <p:pic>
        <p:nvPicPr>
          <p:cNvPr id="10" name="image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91604" y="2724890"/>
            <a:ext cx="1848013" cy="11721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34743" y="177333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27755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09411" y="410589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5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008687" y="3971623"/>
            <a:ext cx="988581" cy="9412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06736" y="491285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image6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277785" y="4840401"/>
            <a:ext cx="1153151" cy="1047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8403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二、用所给单词的适当形式填空。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1.It’s your father’s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Chinese painting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should) draw on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actor changes their masks to show different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3.Hi,Lingling.I’m feeling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good)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4.—Is the man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(wear) many masks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5571" y="2511521"/>
            <a:ext cx="18262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shouldn’t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97732" y="3288541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9970" y="4851497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better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4811" y="559191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83407"/>
            <a:ext cx="10938667" cy="592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完成下面的任务。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Hello!My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name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Sunday.What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my family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doing?Let’s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look.My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father is reading a 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cooking.She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worried because the food is not ready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yet.My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sister is playing with her model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ship.It’s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new.She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brother is watching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TV.He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sad because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show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over.My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grandpa is fixing(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修理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 bike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garden.He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angry because it is broken(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破损的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).I love my family.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9618"/>
            <a:ext cx="1076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判断下面句子的正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food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ready.Tom’s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 is very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)2.Tom’s sister has a new model ship.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)3.Tom’s brother is sad because he breaks(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打破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 TV.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9391" y="187989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500" y="25959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00" y="342335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96234"/>
            <a:ext cx="109386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)4.What is Tom’s father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cooking.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reading a book.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watching TV.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)5.Is Tom’s grandpa angry?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don’t know.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4419" y="18317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15" y="41645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7071" y="861861"/>
            <a:ext cx="1078372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四、根据你今天的心情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设计一个面具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并用句子表达出来。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2922" y="1974663"/>
            <a:ext cx="1755504" cy="16305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2023" y="3682768"/>
            <a:ext cx="4146200" cy="15674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u="sng" dirty="0">
                <a:latin typeface="Times New Roman"/>
                <a:ea typeface="宋体"/>
              </a:rPr>
              <a:t>I’m </a:t>
            </a:r>
            <a:r>
              <a:rPr lang="en-US" altLang="zh-CN" sz="3400" u="sng" dirty="0" err="1">
                <a:latin typeface="Times New Roman"/>
                <a:ea typeface="宋体"/>
              </a:rPr>
              <a:t>angry.My</a:t>
            </a:r>
            <a:r>
              <a:rPr lang="en-US" altLang="zh-CN" sz="3400" u="sng" dirty="0">
                <a:latin typeface="Times New Roman"/>
                <a:ea typeface="宋体"/>
              </a:rPr>
              <a:t> mask is 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Times New Roman"/>
                <a:ea typeface="宋体"/>
              </a:rPr>
              <a:t>red </a:t>
            </a:r>
            <a:r>
              <a:rPr lang="en-US" altLang="zh-CN" sz="3400" u="sng" dirty="0">
                <a:latin typeface="Times New Roman"/>
                <a:ea typeface="宋体"/>
              </a:rPr>
              <a:t>and yellow.</a:t>
            </a:r>
            <a:endParaRPr lang="zh-CN" altLang="en-US" sz="3400" dirty="0"/>
          </a:p>
        </p:txBody>
      </p:sp>
      <p:pic>
        <p:nvPicPr>
          <p:cNvPr id="9" name="image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57402" y="1987823"/>
            <a:ext cx="1292984" cy="155203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61527" y="1837189"/>
            <a:ext cx="2986480" cy="17679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50963" y="4001118"/>
            <a:ext cx="60609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I’m very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excited.My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mask is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</a:endParaRP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orange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and has a big open mouth.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243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汉仪雅酷黑 95W</vt:lpstr>
      <vt:lpstr>方正隶变_GBK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2026-03-04T01:49:13Z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