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4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728140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一、给下列图片选择合适的短语。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1" y="1775968"/>
            <a:ext cx="10586282" cy="2119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95350" y="4098414"/>
            <a:ext cx="10201275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A.Music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 Fair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C.Science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D.Sports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E.Picnic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Field Trip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G.Drama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Night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H.Book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Week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3944" y="33337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7761" y="33051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39536" y="33337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82761" y="3333750"/>
            <a:ext cx="48048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33752" y="3660264"/>
            <a:ext cx="10201275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A.Music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 Fair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C.Science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D.Sports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E.Picnic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Field Trip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G.Drama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Night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H.Book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Week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228724"/>
            <a:ext cx="10555050" cy="209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78643" y="27802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9468" y="278019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H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4593" y="278019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13043" y="278019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G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942975"/>
            <a:ext cx="107689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)1.A.learn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C.picnic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)2.A.fun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B.music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C.great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)3.A.hospital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B.school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C.sport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)4.A.trip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C.week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)5.A.science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B.music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C.drama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781" y="1922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5076" y="27090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507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5781" y="42372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8041" y="49867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6" y="861095"/>
            <a:ext cx="697436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三、选择合适的词补全句子。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6800" y="1838326"/>
            <a:ext cx="866775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Science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Drama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Sports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77" y="2858365"/>
            <a:ext cx="1072514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make a model plane.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2.At the School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Fair,I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things.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can run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fast.I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take part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1570" y="289646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Science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9054" y="370740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88744" y="4484886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Sports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33475" y="1057276"/>
            <a:ext cx="866775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Science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Drama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Sports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767" y="2048740"/>
            <a:ext cx="107251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4.Lingling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brings some nice food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tomorrow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5.Daming acts a tiger 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6.I read two books 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Week.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505219" y="290373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9304" y="3664567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Drama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886" y="4418211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Book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648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130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2026-03-19T08:08:40Z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