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515" r:id="rId7"/>
    <p:sldId id="516" r:id="rId8"/>
    <p:sldId id="427" r:id="rId9"/>
  </p:sldIdLst>
  <p:sldSz cx="12192000" cy="6858000"/>
  <p:notesSz cx="6858000" cy="9144000"/>
  <p:embeddedFontLst>
    <p:embeddedFont>
      <p:font typeface="方正隶变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微软雅黑" pitchFamily="34" charset="-122"/>
      <p:regular r:id="rId21"/>
      <p:bold r:id="rId22"/>
    </p:embeddedFont>
    <p:embeddedFont>
      <p:font typeface="MS Gothic" pitchFamily="49" charset="-128"/>
      <p:regular r:id="rId23"/>
    </p:embeddedFont>
    <p:embeddedFont>
      <p:font typeface="方正大标宋简体" charset="-122"/>
      <p:regular r:id="rId24"/>
    </p:embeddedFont>
    <p:embeddedFont>
      <p:font typeface="方正黑体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7327554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补全句子或对话。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35364"/>
            <a:ext cx="6276340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Just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425" y="2495550"/>
            <a:ext cx="107784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1.Don’t be afraid(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害怕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 and have a try!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2.Look!The girl is doing magic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hat.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3.John is acting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show.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4.—What are you looking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—I’m looking at their clothes.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1905" y="2495550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01565" y="332283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6386" y="409436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34074" y="4856361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85826"/>
            <a:ext cx="7482821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选择与句子相符的图片。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1800225"/>
            <a:ext cx="10163175" cy="143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81025" y="3267075"/>
            <a:ext cx="10930889" cy="33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)1.This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brother.He’s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giving a magic show.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mum is listening to music.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 two boys are playing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ping</a:t>
            </a:r>
            <a:r>
              <a:rPr lang="en-US" altLang="zh-CN" sz="3400" dirty="0" err="1" smtClean="0">
                <a:latin typeface="Calibri"/>
                <a:ea typeface="MS Gothic"/>
                <a:cs typeface="MS Gothic"/>
              </a:rPr>
              <a:t>-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)4.Listen!Little chicken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singing.He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sings so well.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5993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6472" y="42181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6472" y="50504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6472" y="57898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08204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和她的朋友们都在做什么呢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根据表格补全对话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345418"/>
              </p:ext>
            </p:extLst>
          </p:nvPr>
        </p:nvGraphicFramePr>
        <p:xfrm>
          <a:off x="1257576" y="1738258"/>
          <a:ext cx="9758760" cy="2736850"/>
        </p:xfrm>
        <a:graphic>
          <a:graphicData uri="http://schemas.openxmlformats.org/drawingml/2006/table">
            <a:tbl>
              <a:tblPr firstRow="1" firstCol="1" bandRow="1"/>
              <a:tblGrid>
                <a:gridCol w="1519635"/>
                <a:gridCol w="1219200"/>
                <a:gridCol w="1285875"/>
                <a:gridCol w="2647950"/>
                <a:gridCol w="3086100"/>
              </a:tblGrid>
              <a:tr h="5001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run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swim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take photos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teach English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7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1.Amy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2.Sue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3.David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4.Olivia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61999" y="4521964"/>
            <a:ext cx="107499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1.—What’s Amy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photos.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8794" y="535296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6269" y="5352959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506203"/>
              </p:ext>
            </p:extLst>
          </p:nvPr>
        </p:nvGraphicFramePr>
        <p:xfrm>
          <a:off x="1216620" y="984919"/>
          <a:ext cx="9758760" cy="2736850"/>
        </p:xfrm>
        <a:graphic>
          <a:graphicData uri="http://schemas.openxmlformats.org/drawingml/2006/table">
            <a:tbl>
              <a:tblPr firstRow="1" firstCol="1" bandRow="1"/>
              <a:tblGrid>
                <a:gridCol w="1519635"/>
                <a:gridCol w="1219200"/>
                <a:gridCol w="1285875"/>
                <a:gridCol w="2647950"/>
                <a:gridCol w="3086100"/>
              </a:tblGrid>
              <a:tr h="5001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run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swim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take photos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teach English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7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1.Amy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2.Sue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3.David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4.Olivia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47725" y="3829050"/>
            <a:ext cx="1068323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.—Is Sue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67395" y="385762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88496" y="466004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7594" y="466004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063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398419"/>
              </p:ext>
            </p:extLst>
          </p:nvPr>
        </p:nvGraphicFramePr>
        <p:xfrm>
          <a:off x="1216620" y="984919"/>
          <a:ext cx="9758760" cy="2736850"/>
        </p:xfrm>
        <a:graphic>
          <a:graphicData uri="http://schemas.openxmlformats.org/drawingml/2006/table">
            <a:tbl>
              <a:tblPr firstRow="1" firstCol="1" bandRow="1"/>
              <a:tblGrid>
                <a:gridCol w="1519635"/>
                <a:gridCol w="1219200"/>
                <a:gridCol w="1285875"/>
                <a:gridCol w="2647950"/>
                <a:gridCol w="3086100"/>
              </a:tblGrid>
              <a:tr h="5001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run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swim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take photos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teach English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7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1.Amy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2.Sue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3.David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4.Olivia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28675" y="3829050"/>
            <a:ext cx="1068323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David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 is teaching English in a school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7753" y="386715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78236" y="386715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23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847126"/>
              </p:ext>
            </p:extLst>
          </p:nvPr>
        </p:nvGraphicFramePr>
        <p:xfrm>
          <a:off x="1216620" y="984919"/>
          <a:ext cx="9758760" cy="2736850"/>
        </p:xfrm>
        <a:graphic>
          <a:graphicData uri="http://schemas.openxmlformats.org/drawingml/2006/table">
            <a:tbl>
              <a:tblPr firstRow="1" firstCol="1" bandRow="1"/>
              <a:tblGrid>
                <a:gridCol w="1519635"/>
                <a:gridCol w="1219200"/>
                <a:gridCol w="1285875"/>
                <a:gridCol w="2647950"/>
                <a:gridCol w="3086100"/>
              </a:tblGrid>
              <a:tr h="5001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run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swim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take photos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teach English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7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1.Amy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2.Sue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3.David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4.Olivia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66775" y="3819525"/>
            <a:ext cx="1068323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Olivia,what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you doing?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—I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2431592" y="466259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2815" y="4650521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823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252</Words>
  <Application>Microsoft Office PowerPoint</Application>
  <PresentationFormat>自定义</PresentationFormat>
  <Paragraphs>159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方正隶变_GBK</vt:lpstr>
      <vt:lpstr>汉仪雅酷黑 95W</vt:lpstr>
      <vt:lpstr>方正大标宋_GBK</vt:lpstr>
      <vt:lpstr>Times New Roman</vt:lpstr>
      <vt:lpstr>Calibri</vt:lpstr>
      <vt:lpstr>方正小标宋_GBK</vt:lpstr>
      <vt:lpstr>NEU-BZ</vt:lpstr>
      <vt:lpstr>微软雅黑</vt:lpstr>
      <vt:lpstr>MS Gothic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2026-03-13T23:58:09Z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