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14" r:id="rId6"/>
    <p:sldId id="509" r:id="rId7"/>
    <p:sldId id="510" r:id="rId8"/>
    <p:sldId id="511" r:id="rId9"/>
    <p:sldId id="427" r:id="rId10"/>
  </p:sldIdLst>
  <p:sldSz cx="12192000" cy="6858000"/>
  <p:notesSz cx="6858000" cy="9144000"/>
  <p:embeddedFontLst>
    <p:embeddedFont>
      <p:font typeface="方正大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隶变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黑体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7.TIF"/><Relationship Id="rId5" Type="http://schemas.openxmlformats.org/officeDocument/2006/relationships/image" Target="../media/image16.TIF"/><Relationship Id="rId4" Type="http://schemas.openxmlformats.org/officeDocument/2006/relationships/image" Target="../media/image1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第一课时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Get ready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57250"/>
            <a:ext cx="1085468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一、给下列单词选择合适的中文。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伤心的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生气的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开心的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兴奋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的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F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害怕的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跳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  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哭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84" y="3544762"/>
            <a:ext cx="11006455" cy="2350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623064" y="412361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18664" y="41045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33314" y="410456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47964" y="41045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38059" y="53107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32939" y="5310751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G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38064" y="52799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462264" y="5279914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H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4"/>
            <a:ext cx="7143750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二、根据句子选择合适的图片。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71650"/>
            <a:ext cx="7225109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)1.I laugh when I feel happy.</a:t>
            </a:r>
            <a:endParaRPr lang="zh-CN" altLang="en-US" sz="3400" dirty="0"/>
          </a:p>
        </p:txBody>
      </p:sp>
      <p:pic>
        <p:nvPicPr>
          <p:cNvPr id="8" name="image7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581275" y="2825786"/>
            <a:ext cx="1200150" cy="1867292"/>
          </a:xfrm>
          <a:prstGeom prst="rect">
            <a:avLst/>
          </a:prstGeom>
        </p:spPr>
      </p:pic>
      <p:pic>
        <p:nvPicPr>
          <p:cNvPr id="9" name="image7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631179" y="2887222"/>
            <a:ext cx="1874395" cy="174441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72920" y="2943225"/>
            <a:ext cx="470188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A</a:t>
            </a:r>
            <a:r>
              <a:rPr lang="en-US" altLang="zh-CN" sz="3400" dirty="0" smtClean="0">
                <a:latin typeface="Times New Roman"/>
                <a:ea typeface="宋体"/>
              </a:rPr>
              <a:t>.      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B.</a:t>
            </a:r>
            <a:endParaRPr lang="zh-CN" altLang="en-US" sz="3400" dirty="0"/>
          </a:p>
        </p:txBody>
      </p:sp>
      <p:sp>
        <p:nvSpPr>
          <p:cNvPr id="11" name="矩形 10"/>
          <p:cNvSpPr/>
          <p:nvPr/>
        </p:nvSpPr>
        <p:spPr>
          <a:xfrm>
            <a:off x="1658070" y="19386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62000" y="933450"/>
            <a:ext cx="76581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)2.The girl is angry.</a:t>
            </a:r>
            <a:endParaRPr lang="zh-CN" altLang="en-US" sz="3400" dirty="0"/>
          </a:p>
        </p:txBody>
      </p:sp>
      <p:pic>
        <p:nvPicPr>
          <p:cNvPr id="8" name="image7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658071" y="2023427"/>
            <a:ext cx="1542454" cy="1414294"/>
          </a:xfrm>
          <a:prstGeom prst="rect">
            <a:avLst/>
          </a:prstGeom>
        </p:spPr>
      </p:pic>
      <p:pic>
        <p:nvPicPr>
          <p:cNvPr id="9" name="image7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973195" y="2023423"/>
            <a:ext cx="918295" cy="14055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32079" y="1789755"/>
            <a:ext cx="384111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03172" y="11950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771525" y="914400"/>
            <a:ext cx="63817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</a:rPr>
              <a:t>3.He’s scared.</a:t>
            </a:r>
            <a:endParaRPr lang="zh-CN" altLang="en-US" sz="3400" dirty="0"/>
          </a:p>
        </p:txBody>
      </p:sp>
      <p:sp>
        <p:nvSpPr>
          <p:cNvPr id="12" name="矩形 11"/>
          <p:cNvSpPr/>
          <p:nvPr/>
        </p:nvSpPr>
        <p:spPr>
          <a:xfrm>
            <a:off x="1512697" y="11474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98754" y="1762988"/>
            <a:ext cx="384111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4" name="image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52846" y="1877377"/>
            <a:ext cx="1234844" cy="2034992"/>
          </a:xfrm>
          <a:prstGeom prst="rect">
            <a:avLst/>
          </a:prstGeom>
        </p:spPr>
      </p:pic>
      <p:pic>
        <p:nvPicPr>
          <p:cNvPr id="15" name="image7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064042" y="1991677"/>
            <a:ext cx="1440216" cy="19206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988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104900" y="1047750"/>
            <a:ext cx="74771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)4.My sister is feeling sad.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732617" y="12712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17879" y="1925776"/>
            <a:ext cx="384111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7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536949" y="2083484"/>
            <a:ext cx="1413207" cy="1345516"/>
          </a:xfrm>
          <a:prstGeom prst="rect">
            <a:avLst/>
          </a:prstGeom>
        </p:spPr>
      </p:pic>
      <p:pic>
        <p:nvPicPr>
          <p:cNvPr id="10" name="image7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735195" y="2055712"/>
            <a:ext cx="1542030" cy="14010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1.The man is 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401836" y="2132211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angry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670675" y="1953701"/>
            <a:ext cx="1663700" cy="13309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69163" y="3952875"/>
            <a:ext cx="569353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2.The boy is 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  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4445896" y="4000500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8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37838" y="3505200"/>
            <a:ext cx="1253173" cy="15375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752475" y="962025"/>
            <a:ext cx="1075944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3.Some kids feel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Times New Roman"/>
                <a:cs typeface="Times New Roman"/>
              </a:rPr>
              <a:t>                  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,but 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some kids 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feel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Times New Roman"/>
                <a:cs typeface="Times New Roman"/>
              </a:rPr>
              <a:t>                  .</a:t>
            </a:r>
            <a:r>
              <a:rPr lang="en-US" altLang="zh-CN" sz="3400" dirty="0">
                <a:latin typeface="Calibri"/>
                <a:ea typeface="Times New Roman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8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132195" y="861094"/>
            <a:ext cx="1277441" cy="170275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258460" y="1408311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excited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96268" y="2684661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scared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3" name="image8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505201" y="2301318"/>
            <a:ext cx="1303560" cy="136914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50928" y="4346624"/>
            <a:ext cx="635994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4.When I am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happy,I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6" name="image8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976663" y="3935377"/>
            <a:ext cx="1552000" cy="149519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163516" y="4375199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jump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178</Words>
  <Application>Microsoft Office PowerPoint</Application>
  <PresentationFormat>自定义</PresentationFormat>
  <Paragraphs>58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方正大标宋_GBK</vt:lpstr>
      <vt:lpstr>Times New Roman</vt:lpstr>
      <vt:lpstr>Calibri</vt:lpstr>
      <vt:lpstr>方正隶变_GBK</vt:lpstr>
      <vt:lpstr>方正小标宋_GBK</vt:lpstr>
      <vt:lpstr>微软雅黑</vt:lpstr>
      <vt:lpstr>方正黑体_GBK</vt:lpstr>
      <vt:lpstr>汉仪雅酷黑 95W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2026-03-03T00:03:52Z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