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一、判断画线部分发音是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ctor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v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	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)3.g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)4.st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wat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5896" y="181490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5543" y="26271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1611" y="340042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1611" y="414198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1611" y="491351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41080"/>
            <a:ext cx="107403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toy kangaroo in the Australian stand.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footballs on the table of the Brazilian stand.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C.many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5670" y="1808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4536" y="4161036"/>
            <a:ext cx="6494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41080"/>
            <a:ext cx="10740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many countries there?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will be home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hours.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)5.Please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notes.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C.give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941" y="1046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7688" y="2541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5421" y="4132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846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4"/>
            <a:ext cx="107022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are 24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a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2.Daming has got 12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3.There are lots of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笔记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in my book.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4.Let’s take part in the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文化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fair.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2883" y="215009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9607" y="3189486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votes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24025" y="2977218"/>
            <a:ext cx="2653349" cy="96388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07720" y="4040872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1744" y="4860706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culture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847725" y="1247775"/>
            <a:ext cx="945832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brother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6.Let’s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特别的</a:t>
            </a:r>
            <a:r>
              <a:rPr lang="en-US" altLang="zh-CN" sz="3400" dirty="0">
                <a:latin typeface="Times New Roman"/>
                <a:ea typeface="宋体"/>
              </a:rPr>
              <a:t>) activity. </a:t>
            </a:r>
            <a:endParaRPr lang="zh-CN" altLang="en-US" sz="3400" dirty="0"/>
          </a:p>
        </p:txBody>
      </p:sp>
      <p:pic>
        <p:nvPicPr>
          <p:cNvPr id="11" name="image2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48449" y="956688"/>
            <a:ext cx="1159827" cy="147631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62457" y="1494036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4855" y="2522736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special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132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290</cp:revision>
  <dcterms:created xsi:type="dcterms:W3CDTF">2019-06-19T02:08:00Z</dcterms:created>
  <dcterms:modified xsi:type="dcterms:W3CDTF">2026-03-19T08:51:27Z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