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515" r:id="rId7"/>
    <p:sldId id="519" r:id="rId8"/>
    <p:sldId id="520" r:id="rId9"/>
    <p:sldId id="516" r:id="rId10"/>
    <p:sldId id="521" r:id="rId11"/>
    <p:sldId id="517" r:id="rId12"/>
    <p:sldId id="427" r:id="rId13"/>
  </p:sldIdLst>
  <p:sldSz cx="12192000" cy="6858000"/>
  <p:notesSz cx="6858000" cy="9144000"/>
  <p:embeddedFontLst>
    <p:embeddedFont>
      <p:font typeface="方正大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隶变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黑体_GBK" pitchFamily="65" charset="-122"/>
      <p:regular r:id="rId23"/>
    </p:embeddedFont>
    <p:embeddedFont>
      <p:font typeface="方正大标宋简体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)3.Who helps Lucy find her pencil?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mum.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teacher.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C.Mike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)4.How does Lucy feel at last?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A.Angry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B.Happy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C.Worried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8970" y="1055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9690" y="2579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188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补全句子。本题读三遍。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B:I feel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2.A:Are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B:No,I am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3.A:Are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B:Yes,I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birthday.I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get many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684536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21498" y="1684536"/>
            <a:ext cx="93449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feel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82561" y="247511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9306" y="3246636"/>
            <a:ext cx="17123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laughing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19994" y="401816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27568" y="4774208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24888" y="5567759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gifts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516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906000" y="956343"/>
            <a:ext cx="1501139" cy="12985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61094"/>
            <a:ext cx="9248140" cy="1395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一、听音标号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用阿拉伯数字按所听顺序标号。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4" y="2385523"/>
            <a:ext cx="9734551" cy="410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57976" y="385036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4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39251" y="3850361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7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58626" y="385036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3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41921" y="385036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2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922" y="594586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6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39902" y="594586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1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78327" y="594586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8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60971" y="5945861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5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选出录音中包含的单词。本题读两遍。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)1.A.fast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B.slow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2.A.shout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B.should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C.shouldn’t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)3.A.about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B.round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C.away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)4.A.feel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C.feed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5.A.share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B.should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C.bake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2668" y="1808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8138" y="26080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8138" y="33909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3143" y="4161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71365" y="49391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965869"/>
            <a:ext cx="109213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)6.A.brown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B.flower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C.around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)7.A.tired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B.excited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C.fine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8966" y="11527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8966" y="19742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732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942975"/>
            <a:ext cx="10845165" cy="1395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判断下列图片与录音是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相符。本题读两遍。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65" y="2419349"/>
            <a:ext cx="10520760" cy="3936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838921" y="37301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7371" y="37301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44396" y="37301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06646" y="373010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8567" y="57405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7371" y="574051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68196" y="574051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306646" y="57405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81025" y="841079"/>
            <a:ext cx="10930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四、听句子选答语。本题读两遍。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)1.A.I feel excited.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 reading.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)2.A.He is my brother.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feels angry.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a cat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8843" y="1827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2888" y="41360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86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81025" y="841079"/>
            <a:ext cx="109308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)3.A.Because I got a gift.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 angry.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kind.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)4.A.Yes,I can.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don’t.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5997" y="1017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8019" y="34099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889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81025" y="1050629"/>
            <a:ext cx="109308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)5.A.Talk to your friend.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sorry to hear that.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C.You’re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welcome.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0531" y="12368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741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选择正确答案。本题读两遍。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1.How does Lucy feel at first?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A.Happy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C.Tired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2.Why does Lucy feel sad?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no pencil.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has a test.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can’t find her pencil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9916" y="1817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9916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516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284</Words>
  <Application>Microsoft Office PowerPoint</Application>
  <PresentationFormat>自定义</PresentationFormat>
  <Paragraphs>113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汉仪雅酷黑 95W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2026-03-03T02:09:41Z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