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15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71551"/>
            <a:ext cx="100203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一、选择适当的介词填空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补全句子或对话。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7825" y="1943965"/>
            <a:ext cx="6604010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4965" y="2803089"/>
            <a:ext cx="105169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1.Can you finish your trip diary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hours?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find the plants and animals.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dots.They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raindrops.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is a big tree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red apples.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6773" y="2865636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4298" y="3627636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6625" y="441891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4740" y="518378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743075" y="1238250"/>
            <a:ext cx="650876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4965" y="2441139"/>
            <a:ext cx="105169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.—This is a very special field trip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happy.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5239" y="251023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675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962025"/>
            <a:ext cx="712900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3464" y="1969452"/>
            <a:ext cx="10357485" cy="14537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9163" y="3506138"/>
            <a:ext cx="102527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1.They have a field trip in a forest.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forest keeper puts the baby bird back.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)3.There are horns on the cow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1516" y="36913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3539" y="4475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5448" y="52312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102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3463" y="1242569"/>
            <a:ext cx="10357485" cy="14537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9163" y="2858438"/>
            <a:ext cx="102527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want to learn Chinese writing.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5.There are some school activities in our school.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4042" y="30738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4762" y="3789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5"/>
            <a:ext cx="671496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00225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some lovely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in the picture.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2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55970" y="1772523"/>
            <a:ext cx="1921353" cy="161807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69767" y="180022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6849" y="263122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birds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94070" y="3819286"/>
            <a:ext cx="1872777" cy="157716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79020" y="3790773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2.Are there any flowers?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1637568" y="4641747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9081" y="464174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90462" y="4641747"/>
            <a:ext cx="11962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58050" y="1245552"/>
            <a:ext cx="1723073" cy="1451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240" y="1086535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3.Is there a tiger in the zoo?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24040" y="1917531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85598" y="191753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8194" y="1917531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43900" y="3341050"/>
            <a:ext cx="1761650" cy="148358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78995" y="3350575"/>
            <a:ext cx="69791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are having a </a:t>
            </a:r>
            <a:r>
              <a:rPr lang="en-US" altLang="zh-CN" sz="3400" dirty="0" smtClean="0">
                <a:latin typeface="Times New Roman"/>
                <a:ea typeface="宋体"/>
              </a:rPr>
              <a:t>field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in the forest. 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2449476" y="342900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students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57271" y="4209078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200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2026-03-19T08:39:26Z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