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427" r:id="rId9"/>
  </p:sldIdLst>
  <p:sldSz cx="12192000" cy="6858000"/>
  <p:notesSz cx="6858000" cy="9144000"/>
  <p:embeddedFontLst>
    <p:embeddedFont>
      <p:font typeface="方正黑体_GBK" pitchFamily="65" charset="-122"/>
      <p:regular r:id="rId10"/>
    </p:embeddedFont>
    <p:embeddedFont>
      <p:font typeface="方正隶变_GBK" charset="-122"/>
      <p:regular r:id="rId11"/>
    </p:embeddedFont>
    <p:embeddedFont>
      <p:font typeface="方正小标宋_GBK" pitchFamily="65" charset="-122"/>
      <p:regular r:id="rId12"/>
    </p:embeddedFon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第四课时 </a:t>
            </a:r>
            <a:r>
              <a:rPr lang="en-US" altLang="zh-CN" sz="6000" dirty="0" smtClean="0"/>
              <a:t> Fuel </a:t>
            </a:r>
            <a:r>
              <a:rPr lang="en-US" altLang="zh-CN" sz="6000" dirty="0"/>
              <a:t>up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6953"/>
            <a:ext cx="108609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一、判断下列画线部分发音是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nder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)2.c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      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)4.s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b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ke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ler	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mbrella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xi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s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8849" y="182528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67023" y="18203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7797" y="26043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67023" y="26413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0230" y="339544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67023" y="33954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2515"/>
            <a:ext cx="1076028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二、用所给词的正确形式填空。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1.Look at these cute little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face).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boy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(clean)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floor.His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mother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is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(happy).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3.Amy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(feel) better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4.They 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great!I’m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happy for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(they).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run)?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(be).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12055" y="1639780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faces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83080" y="2368574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cleaning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076406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2949" y="3813547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feeling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94403" y="4541323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96780" y="5254547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13813" y="6030771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861094"/>
            <a:ext cx="1081061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三、根据下列颜色写出合适的情绪。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1.Like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a huge fire.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2.Like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the sun. 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3.Like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a cloudy sky. 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4.Like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night. 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4021" y="1731448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37953" y="2464342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6949" y="3275604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63484" y="4038202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worried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6792"/>
            <a:ext cx="10844170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完成任务。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How do you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feel?Mary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wins(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 big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game.She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excited!Sarah’s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toy breaks(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打破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).She feels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angry.Jack’s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friends come to play with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him.He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happy!Jeny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going to a new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worried.Your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feelings 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important!Your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feelings are different every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day.How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 you feel today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41079"/>
            <a:ext cx="10735112" cy="82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根据文中出现的先后顺序排序。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44" y="1665920"/>
            <a:ext cx="10905111" cy="229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404497" y="34290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67808" y="342684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92144" y="34290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44472" y="34290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41079"/>
            <a:ext cx="108273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根据短文判断下列句子正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1.Mary feels sad.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2.Sarah feels angry.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3.Jeny is worried because she is going to a new school.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)4.Your feelings are the same every 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6241" y="182602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6273" y="25960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6273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6273" y="491128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218</Words>
  <Application>Microsoft Office PowerPoint</Application>
  <PresentationFormat>自定义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汉仪雅酷黑 95W</vt:lpstr>
      <vt:lpstr>方正黑体_GBK</vt:lpstr>
      <vt:lpstr>Wingdings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233</cp:revision>
  <dcterms:created xsi:type="dcterms:W3CDTF">2019-06-19T02:08:00Z</dcterms:created>
  <dcterms:modified xsi:type="dcterms:W3CDTF">2026-03-04T01:25:06Z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