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510" r:id="rId7"/>
    <p:sldId id="511" r:id="rId8"/>
    <p:sldId id="517" r:id="rId9"/>
    <p:sldId id="518" r:id="rId10"/>
    <p:sldId id="514" r:id="rId11"/>
    <p:sldId id="515" r:id="rId12"/>
    <p:sldId id="427" r:id="rId13"/>
  </p:sldIdLst>
  <p:sldSz cx="12192000" cy="6858000"/>
  <p:notesSz cx="6858000" cy="9144000"/>
  <p:embeddedFontLst>
    <p:embeddedFont>
      <p:font typeface="方正隶变_GBK" pitchFamily="65" charset="-122"/>
      <p:regular r:id="rId14"/>
    </p:embeddedFont>
    <p:embeddedFont>
      <p:font typeface="方正大标宋_GBK" pitchFamily="65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小标宋_GBK" pitchFamily="65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MS Gothic" pitchFamily="49" charset="-128"/>
      <p:regular r:id="rId23"/>
    </p:embeddedFont>
    <p:embeddedFont>
      <p:font typeface="方正大标宋简体" charset="-122"/>
      <p:regular r:id="rId24"/>
    </p:embeddedFont>
    <p:embeddedFont>
      <p:font typeface="方正黑体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0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  <a:cs typeface="Times New Roman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  <a:cs typeface="Times New Roman"/>
              </a:rPr>
              <a:t>听力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49" y="861094"/>
            <a:ext cx="108070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选择与题干匹配的信息。本题读两遍。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)1.dad</a:t>
            </a:r>
            <a:br>
              <a:rPr lang="en-US" altLang="zh-CN" sz="3400" dirty="0" smtClean="0">
                <a:latin typeface="Times New Roman"/>
                <a:ea typeface="宋体"/>
              </a:rPr>
            </a:b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 )2.mum</a:t>
            </a:r>
            <a:br>
              <a:rPr lang="en-US" altLang="zh-CN" sz="3400" dirty="0" smtClean="0">
                <a:latin typeface="Times New Roman"/>
                <a:ea typeface="宋体"/>
              </a:rPr>
            </a:b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 )3.Daming</a:t>
            </a:r>
            <a:br>
              <a:rPr lang="en-US" altLang="zh-CN" sz="3400" dirty="0" smtClean="0">
                <a:latin typeface="Times New Roman"/>
                <a:ea typeface="宋体"/>
              </a:rPr>
            </a:br>
            <a:r>
              <a:rPr lang="en-US" altLang="zh-CN" sz="3400" dirty="0" smtClean="0">
                <a:latin typeface="Times New Roman"/>
                <a:ea typeface="宋体"/>
              </a:rPr>
              <a:t>(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)4.Amy</a:t>
            </a:r>
            <a:br>
              <a:rPr lang="en-US" altLang="zh-CN" sz="3400" dirty="0" smtClean="0">
                <a:latin typeface="Times New Roman"/>
                <a:ea typeface="宋体"/>
              </a:rPr>
            </a:b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 )5.Lingling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276850" y="1841064"/>
            <a:ext cx="3895725" cy="426616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A.cook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/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B.play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piano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C.doctor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/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D.teacher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/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E.do puzzles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F.take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photos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184106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6493" y="26176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335859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84226" y="41229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69107" y="498473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6079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861094"/>
            <a:ext cx="1072515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补全句子。本题读三遍。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1.—What’s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doing?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—He’s giving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2.She’s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She works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girl likes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.She’s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make us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5.Don’t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go and dance.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4209804" y="168453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09804" y="2475111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magic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04732" y="3237110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painting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63565" y="3237110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hard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22014" y="4018161"/>
            <a:ext cx="1566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64926" y="4018161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11563" y="4818261"/>
            <a:ext cx="14398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Talents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52545" y="4818260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shine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39123" y="5612408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worry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31661" y="5593358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Just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6079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8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915525" y="886352"/>
            <a:ext cx="1596390" cy="14195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886352"/>
            <a:ext cx="93243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听录音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选择录音中包含的单词。本题读两遍。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)1.A.teacher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B.talent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C.teach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2.A.please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B.police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C.close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)3.A.next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B.little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C.best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)4.A.field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B.five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C.feel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)5.A.help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B.well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C.tell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6.A.show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B.shine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C.should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18178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59563" y="26846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1586" y="33716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00881" y="42086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00881" y="489148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76836" y="56755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0892789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听音标号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用阿拉伯数字按所听顺序标号。本题读两遍。</a:t>
            </a:r>
            <a:endParaRPr lang="zh-CN" altLang="zh-CN" sz="3400" spc="-15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69" y="1834024"/>
            <a:ext cx="10706100" cy="2104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514806" y="340042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05556" y="342900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94663" y="340042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87056" y="340042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58756" y="338315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923926"/>
            <a:ext cx="105346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选择合适的图片。本题读两遍。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6" y="1801089"/>
            <a:ext cx="5529626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)1.</a:t>
            </a:r>
            <a:endParaRPr lang="zh-CN" altLang="en-US" sz="3400" dirty="0"/>
          </a:p>
        </p:txBody>
      </p:sp>
      <p:pic>
        <p:nvPicPr>
          <p:cNvPr id="8" name="image19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100394" y="1996698"/>
            <a:ext cx="3548056" cy="177402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82466" y="197764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4434" y="4139684"/>
            <a:ext cx="2111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)2.</a:t>
            </a:r>
            <a:endParaRPr lang="zh-CN" altLang="en-US" sz="3400" dirty="0"/>
          </a:p>
        </p:txBody>
      </p:sp>
      <p:sp>
        <p:nvSpPr>
          <p:cNvPr id="11" name="矩形 10"/>
          <p:cNvSpPr/>
          <p:nvPr/>
        </p:nvSpPr>
        <p:spPr>
          <a:xfrm>
            <a:off x="1609263" y="41396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2" name="image19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096384" y="4267200"/>
            <a:ext cx="3552066" cy="17760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86488" y="1049893"/>
            <a:ext cx="296161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)3.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582466" y="120672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9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010658" y="1236615"/>
            <a:ext cx="3542541" cy="177127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19352" y="3613666"/>
            <a:ext cx="2111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)4.</a:t>
            </a:r>
            <a:endParaRPr lang="zh-CN" altLang="en-US" sz="3400" dirty="0"/>
          </a:p>
        </p:txBody>
      </p:sp>
      <p:sp>
        <p:nvSpPr>
          <p:cNvPr id="11" name="矩形 10"/>
          <p:cNvSpPr/>
          <p:nvPr/>
        </p:nvSpPr>
        <p:spPr>
          <a:xfrm>
            <a:off x="1580688" y="36136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2" name="image19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030827" y="3613666"/>
            <a:ext cx="3522372" cy="17611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114458" y="1206728"/>
            <a:ext cx="2002471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)5.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715220" y="136988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9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116929" y="1369885"/>
            <a:ext cx="3495296" cy="17476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5484" y="861093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四、听句子选答语。本题读两遍。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)1.A.I’m good at writing.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B.I’m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skiing.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C.I can skate.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2.A.She’s reading books.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watches TV.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make cakes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3881" y="18369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8058" y="41800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8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3.A.She’s good at running.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playing basketball.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good at playing football.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)4.A.No,he isn’t.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B.Yes,she’s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good at playing ping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pong.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C.No,she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0368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31506" y="34085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970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946819"/>
            <a:ext cx="1085468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)5.A.I can help my mum make the bed.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swim.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C.She’s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drawing.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7691" y="11416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0679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300</Words>
  <Application>Microsoft Office PowerPoint</Application>
  <PresentationFormat>自定义</PresentationFormat>
  <Paragraphs>105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方正隶变_GBK</vt:lpstr>
      <vt:lpstr>汉仪雅酷黑 95W</vt:lpstr>
      <vt:lpstr>方正大标宋_GBK</vt:lpstr>
      <vt:lpstr>Times New Roman</vt:lpstr>
      <vt:lpstr>Calibri</vt:lpstr>
      <vt:lpstr>方正小标宋_GBK</vt:lpstr>
      <vt:lpstr>微软雅黑</vt:lpstr>
      <vt:lpstr>MS Gothic</vt:lpstr>
      <vt:lpstr>方正大标宋简体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295</cp:revision>
  <dcterms:created xsi:type="dcterms:W3CDTF">2019-06-19T02:08:00Z</dcterms:created>
  <dcterms:modified xsi:type="dcterms:W3CDTF">2026-03-14T00:44:44Z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