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14" r:id="rId4"/>
    <p:sldId id="507" r:id="rId5"/>
    <p:sldId id="508" r:id="rId6"/>
    <p:sldId id="509" r:id="rId7"/>
    <p:sldId id="427" r:id="rId8"/>
  </p:sldIdLst>
  <p:sldSz cx="12192000" cy="6858000"/>
  <p:notesSz cx="6858000" cy="9144000"/>
  <p:embeddedFontLst>
    <p:embeddedFont>
      <p:font typeface="微软雅黑" pitchFamily="34" charset="-122"/>
      <p:regular r:id="rId9"/>
      <p:bold r:id="rId10"/>
    </p:embeddedFont>
    <p:embeddedFont>
      <p:font typeface="方正小标宋_GBK" pitchFamily="65" charset="-122"/>
      <p:regular r:id="rId11"/>
    </p:embeddedFont>
    <p:embeddedFont>
      <p:font typeface="方正黑体_GBK" pitchFamily="65" charset="-122"/>
      <p:regular r:id="rId12"/>
    </p:embeddedFont>
    <p:embeddedFont>
      <p:font typeface="方正大标宋简体" charset="-122"/>
      <p:regular r:id="rId13"/>
    </p:embeddedFont>
    <p:embeddedFont>
      <p:font typeface="方正大标宋_GBK" pitchFamily="65" charset="-122"/>
      <p:regular r:id="rId14"/>
    </p:embeddedFont>
    <p:embeddedFont>
      <p:font typeface="方正书宋_GBK" pitchFamily="65" charset="-122"/>
      <p:regular r:id="rId15"/>
    </p:embeddedFont>
    <p:embeddedFont>
      <p:font typeface="NEU-BZ" pitchFamily="2" charset="-122"/>
      <p:regular r:id="rId16"/>
      <p:bold r:id="rId17"/>
      <p:italic r:id="rId18"/>
      <p:boldItalic r:id="rId19"/>
    </p:embeddedFont>
    <p:embeddedFont>
      <p:font typeface="方正隶变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7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en-US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第</a:t>
            </a:r>
            <a:r>
              <a:rPr lang="zh-CN" altLang="en-US" sz="6000" b="1" dirty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三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课时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Speed up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861094"/>
            <a:ext cx="1091184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一、单项选择。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1.He’s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so well.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A.runing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B.runs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C.running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)2.Please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me to fly.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A.teach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B.teaching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C.teaches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5061" y="17607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40066" y="33037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861094"/>
            <a:ext cx="1091184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 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)3.You’re not good at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A.swim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B.swiming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C.swimming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)4.—Is Ben good at the high jump?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—No,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is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B.she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isn’t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C.he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isn’t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5061" y="10082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74356" y="256155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47449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50" y="861095"/>
            <a:ext cx="7357880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二、根据图片提示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填上所缺单词。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2524" y="1672856"/>
            <a:ext cx="8905875" cy="1482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771525" y="3400425"/>
            <a:ext cx="1074039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1.The bird is good at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2.The little chicken is good at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3.The kangaroo is good at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91350" y="3429000"/>
            <a:ext cx="12282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flying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61038" y="4189611"/>
            <a:ext cx="14702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singing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08687" y="5018286"/>
            <a:ext cx="16401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jumping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685800" y="861094"/>
            <a:ext cx="10953750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三、选择合适的选项补全对话。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1.What’s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Lingling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doing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/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</a:b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A.She’s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drawing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/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</a:b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B.She’s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taking photos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         )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2.What are you </a:t>
            </a: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</a:rPr>
              <a:t>doing,Amy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?</a:t>
            </a:r>
            <a:b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</a:rPr>
              <a:t>A.She’s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 singing.</a:t>
            </a:r>
            <a:b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</a:rPr>
              <a:t>B.I’m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 listening to music.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" name="image16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181974" y="2110515"/>
            <a:ext cx="1935481" cy="161290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357338" y="183279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2" name="image16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220074" y="4368798"/>
            <a:ext cx="1897381" cy="1581151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384228" y="4155856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965869"/>
            <a:ext cx="848677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3.Can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Lingling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win?</a:t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A.No,she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can’t.</a:t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B.Yes,she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can.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zh-CN" altLang="en-US" sz="3400" dirty="0"/>
          </a:p>
        </p:txBody>
      </p:sp>
      <p:sp>
        <p:nvSpPr>
          <p:cNvPr id="9" name="矩形 8"/>
          <p:cNvSpPr/>
          <p:nvPr/>
        </p:nvSpPr>
        <p:spPr>
          <a:xfrm>
            <a:off x="1349426" y="113208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0" name="image16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896098" y="1583246"/>
            <a:ext cx="1935481" cy="161290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</TotalTime>
  <Words>126</Words>
  <Application>Microsoft Office PowerPoint</Application>
  <PresentationFormat>自定义</PresentationFormat>
  <Paragraphs>47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Arial</vt:lpstr>
      <vt:lpstr>宋体</vt:lpstr>
      <vt:lpstr>Times New Roman</vt:lpstr>
      <vt:lpstr>微软雅黑</vt:lpstr>
      <vt:lpstr>汉仪雅酷黑 95W</vt:lpstr>
      <vt:lpstr>方正小标宋_GBK</vt:lpstr>
      <vt:lpstr>方正黑体_GBK</vt:lpstr>
      <vt:lpstr>方正大标宋简体</vt:lpstr>
      <vt:lpstr>方正大标宋_GBK</vt:lpstr>
      <vt:lpstr>方正书宋_GBK</vt:lpstr>
      <vt:lpstr>NEU-BZ</vt:lpstr>
      <vt:lpstr>方正隶变_GBK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290</cp:revision>
  <dcterms:created xsi:type="dcterms:W3CDTF">2019-06-19T02:08:00Z</dcterms:created>
  <dcterms:modified xsi:type="dcterms:W3CDTF">2026-03-13T09:10:57Z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