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29" r:id="rId8"/>
    <p:sldId id="519" r:id="rId9"/>
    <p:sldId id="427" r:id="rId10"/>
  </p:sldIdLst>
  <p:sldSz cx="12192000" cy="6858000"/>
  <p:notesSz cx="6858000" cy="9144000"/>
  <p:embeddedFontLst>
    <p:embeddedFont>
      <p:font typeface="方正黑体_GBK" pitchFamily="65" charset="-122"/>
      <p:regular r:id="rId11"/>
    </p:embeddedFont>
    <p:embeddedFont>
      <p:font typeface="方正隶变_GBK" charset="-122"/>
      <p:regular r:id="rId12"/>
    </p:embeddedFont>
    <p:embeddedFont>
      <p:font typeface="方正小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第三</a:t>
            </a:r>
            <a:r>
              <a:rPr lang="zh-CN" altLang="zh-CN" sz="6000" dirty="0" smtClean="0"/>
              <a:t>课时</a:t>
            </a:r>
            <a:r>
              <a:rPr lang="en-US" altLang="zh-CN" sz="6000" dirty="0" smtClean="0"/>
              <a:t> </a:t>
            </a:r>
            <a:r>
              <a:rPr lang="zh-CN" altLang="zh-CN" sz="6000" dirty="0" smtClean="0"/>
              <a:t> </a:t>
            </a:r>
            <a:r>
              <a:rPr lang="en-US" altLang="zh-CN" sz="6000" dirty="0"/>
              <a:t>Speed 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3893"/>
            <a:ext cx="1050860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1.Sarah is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2.Ms Smart is feeling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37288" y="1997307"/>
            <a:ext cx="1745024" cy="1431693"/>
          </a:xfrm>
          <a:prstGeom prst="rect">
            <a:avLst/>
          </a:prstGeom>
        </p:spPr>
      </p:pic>
      <p:pic>
        <p:nvPicPr>
          <p:cNvPr id="10" name="image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40559" y="3805486"/>
            <a:ext cx="1647096" cy="13513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59462" y="251724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99357" y="408078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953977"/>
            <a:ext cx="109135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3.I’m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sorry.I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不应该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shout at you.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like the new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模型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ship.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5.My father gives me a birthday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0472" y="2720151"/>
            <a:ext cx="1367790" cy="11156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45129" y="1093943"/>
            <a:ext cx="18262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shouldn’t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89236" y="2000417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model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7420" y="2832885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gift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94846"/>
            <a:ext cx="107938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)1.A.should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C.angry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2.A.ship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B.train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C.model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)3.A.making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C.shouting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4.A.birthday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C.tomorrow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)5.A.this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5153" y="18576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9198" y="26799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7482" y="34321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5459" y="41974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3484" y="49859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64066" y="1744910"/>
            <a:ext cx="9764785" cy="7046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214" y="896234"/>
            <a:ext cx="1074350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三、根据情景选择合适的句子。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happy.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B.I am angry.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feel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grandma is 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2.Today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friends give me many birthday gifts.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)3.He’s shouting at 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461" y="26393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6479" y="3440777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9535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570"/>
            <a:ext cx="108784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四、从方框中选择合适的选项完成对话。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Daming:Hello,Sam.Let’s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the park 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Sam:Sorry.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Daming:Why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Sam:</a:t>
            </a:r>
            <a:r>
              <a:rPr lang="en-US" altLang="zh-CN" sz="3400" u="sng" dirty="0" smtClean="0">
                <a:latin typeface="Times New Roman"/>
                <a:ea typeface="宋体"/>
              </a:rPr>
              <a:t>2.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Daming:I’m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sorry to hear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that.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7093" y="2499446"/>
            <a:ext cx="4994822" cy="410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A.How</a:t>
            </a:r>
            <a:r>
              <a:rPr lang="en-US" altLang="zh-CN" sz="3400" dirty="0">
                <a:latin typeface="Times New Roman"/>
                <a:ea typeface="宋体"/>
              </a:rPr>
              <a:t> does she feel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B.Yes,she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C.Because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my mother is ill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D.I </a:t>
            </a:r>
            <a:r>
              <a:rPr lang="en-US" altLang="zh-CN" sz="3400" dirty="0">
                <a:latin typeface="Times New Roman"/>
                <a:ea typeface="宋体"/>
              </a:rPr>
              <a:t>can’t go with you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F.Is </a:t>
            </a:r>
            <a:r>
              <a:rPr lang="en-US" altLang="zh-CN" sz="3400" dirty="0">
                <a:latin typeface="Times New Roman"/>
                <a:ea typeface="宋体"/>
              </a:rPr>
              <a:t>she coughing?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517093" y="2617365"/>
            <a:ext cx="5084881" cy="39871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9139" y="25287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4873" y="40970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56413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570"/>
            <a:ext cx="108784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</a:rPr>
              <a:t>Sam:She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feels </a:t>
            </a:r>
            <a:r>
              <a:rPr lang="en-US" altLang="zh-CN" sz="3400" dirty="0" err="1">
                <a:latin typeface="Times New Roman"/>
                <a:ea typeface="宋体"/>
              </a:rPr>
              <a:t>tired.She’s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sleeping </a:t>
            </a:r>
            <a:r>
              <a:rPr lang="en-US" altLang="zh-CN" sz="3400" dirty="0">
                <a:latin typeface="Times New Roman"/>
                <a:ea typeface="宋体"/>
              </a:rPr>
              <a:t>now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Daming: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Sam:Yes,she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Daming:Does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she go to see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 doctor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296759" y="976391"/>
            <a:ext cx="4994822" cy="410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A.How</a:t>
            </a:r>
            <a:r>
              <a:rPr lang="en-US" altLang="zh-CN" sz="3400" dirty="0">
                <a:latin typeface="Times New Roman"/>
                <a:ea typeface="宋体"/>
              </a:rPr>
              <a:t> does she feel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B.Yes,she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C.Because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my mother is ill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D.I </a:t>
            </a:r>
            <a:r>
              <a:rPr lang="en-US" altLang="zh-CN" sz="3400" dirty="0">
                <a:latin typeface="Times New Roman"/>
                <a:ea typeface="宋体"/>
              </a:rPr>
              <a:t>can’t go with you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F.Is </a:t>
            </a:r>
            <a:r>
              <a:rPr lang="en-US" altLang="zh-CN" sz="3400" dirty="0">
                <a:latin typeface="Times New Roman"/>
                <a:ea typeface="宋体"/>
              </a:rPr>
              <a:t>she coughing?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223479" y="1057013"/>
            <a:ext cx="5084881" cy="39871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6105" y="252046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288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83731"/>
            <a:ext cx="104163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Sam: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care of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your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mother.Get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well soon!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Sam:Thank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next time.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Sam:OK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7093" y="998053"/>
            <a:ext cx="4994822" cy="410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A.How</a:t>
            </a:r>
            <a:r>
              <a:rPr lang="en-US" altLang="zh-CN" sz="3400" dirty="0">
                <a:latin typeface="Times New Roman"/>
                <a:ea typeface="宋体"/>
              </a:rPr>
              <a:t> does she feel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B.Yes,she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C.Because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my mother is ill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D.I </a:t>
            </a:r>
            <a:r>
              <a:rPr lang="en-US" altLang="zh-CN" sz="3400" dirty="0">
                <a:latin typeface="Times New Roman"/>
                <a:ea typeface="宋体"/>
              </a:rPr>
              <a:t>can’t go with you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F.Is </a:t>
            </a:r>
            <a:r>
              <a:rPr lang="en-US" altLang="zh-CN" sz="3400" dirty="0">
                <a:latin typeface="Times New Roman"/>
                <a:ea typeface="宋体"/>
              </a:rPr>
              <a:t>she coughing?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443813" y="1078675"/>
            <a:ext cx="5084881" cy="39871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4067" y="9980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244</Words>
  <Application>Microsoft Office PowerPoint</Application>
  <PresentationFormat>自定义</PresentationFormat>
  <Paragraphs>97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汉仪雅酷黑 95W</vt:lpstr>
      <vt:lpstr>方正黑体_GBK</vt:lpstr>
      <vt:lpstr>Wingdings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2026-03-04T01:08:24Z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