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4" r:id="rId2"/>
    <p:sldId id="506" r:id="rId3"/>
    <p:sldId id="507" r:id="rId4"/>
    <p:sldId id="515" r:id="rId5"/>
    <p:sldId id="516" r:id="rId6"/>
    <p:sldId id="517" r:id="rId7"/>
    <p:sldId id="508" r:id="rId8"/>
    <p:sldId id="518" r:id="rId9"/>
    <p:sldId id="427" r:id="rId10"/>
  </p:sldIdLst>
  <p:sldSz cx="12192000" cy="6858000"/>
  <p:notesSz cx="6858000" cy="9144000"/>
  <p:embeddedFontLst>
    <p:embeddedFont>
      <p:font typeface="方正大标宋_GBK" pitchFamily="65" charset="-122"/>
      <p:regular r:id="rId11"/>
    </p:embeddedFont>
    <p:embeddedFont>
      <p:font typeface="微软雅黑" pitchFamily="34" charset="-122"/>
      <p:regular r:id="rId12"/>
      <p:bold r:id="rId13"/>
    </p:embeddedFont>
    <p:embeddedFont>
      <p:font typeface="方正大标宋简体" charset="-122"/>
      <p:regular r:id="rId14"/>
    </p:embeddedFont>
    <p:embeddedFont>
      <p:font typeface="方正小标宋_GBK" pitchFamily="65" charset="-122"/>
      <p:regular r:id="rId15"/>
    </p:embeddedFont>
    <p:embeddedFont>
      <p:font typeface="Calibri" pitchFamily="34" charset="0"/>
      <p:regular r:id="rId16"/>
      <p:bold r:id="rId17"/>
      <p:italic r:id="rId18"/>
      <p:boldItalic r:id="rId19"/>
    </p:embeddedFont>
    <p:embeddedFont>
      <p:font typeface="方正黑体_GBK" pitchFamily="65" charset="-122"/>
      <p:regular r:id="rId20"/>
    </p:embeddedFont>
    <p:embeddedFont>
      <p:font typeface="方正隶变_GBK" pitchFamily="65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4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image" Target="../media/image4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zh-CN" altLang="zh-CN" sz="6000" dirty="0" smtClean="0">
                <a:latin typeface="方正大标宋_GBK" pitchFamily="65" charset="-122"/>
                <a:ea typeface="方正大标宋_GBK" pitchFamily="65" charset="-122"/>
              </a:rPr>
              <a:t>第六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课时 </a:t>
            </a:r>
            <a:endParaRPr lang="en-US" altLang="zh-CN" sz="6000" dirty="0" smtClean="0">
              <a:latin typeface="方正大标宋_GBK" pitchFamily="65" charset="-122"/>
              <a:ea typeface="方正大标宋_GBK" pitchFamily="65" charset="-122"/>
            </a:endParaRPr>
          </a:p>
          <a:p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Wrap up—Let’s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explore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45341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5021580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5036969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="" xmlns:a16="http://schemas.microsoft.com/office/drawing/2014/main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="" xmlns:a16="http://schemas.microsoft.com/office/drawing/2014/main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1870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9125" y="861095"/>
            <a:ext cx="1089279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一、选出不同类的一项。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)1.A.worker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B.dance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C.doctor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)2.A.huge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B.shout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C.wash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)3.A.elephant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B.duck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C.slowly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)4.A.black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B.safe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C.worried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)5.A.opera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B.hit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C.gift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45061" y="182741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43283" y="264619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44003" y="342900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70080" y="418008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70080" y="492303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二、单项选择。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1.—Is she good at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Yes,she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A.writing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B.writeing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C.write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96943" y="182326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)2.He is good at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maths.He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has got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A.number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talent	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B.body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talent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C.word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talent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26947" y="106541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87834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 the best singer?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Amy.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A.who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B.Who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C.What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67545" y="105588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56026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94444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4.The boy can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A.swimming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B.swims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C.swim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fast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)5.Hard work makes me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!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A.sad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B.angry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C.shine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70866" y="120828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81111" y="274181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50894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601" y="861095"/>
            <a:ext cx="7396538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三、根据调查结果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判断正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(T)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(F)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7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819871" y="1733179"/>
            <a:ext cx="5340903" cy="276141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33424" y="4494595"/>
            <a:ext cx="989647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)1.Five students are good at dancing.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2.Eight students can play basketball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08271" y="471003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21726" y="5456436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8" name="image17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638896" y="1142629"/>
            <a:ext cx="5340903" cy="276141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33424" y="3980245"/>
            <a:ext cx="989647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)3.Ten students are good at drawing.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</a:rPr>
              <a:t>4.Nine students can play the piano.</a:t>
            </a:r>
            <a:endParaRPr lang="zh-CN" altLang="en-US" sz="3400" dirty="0"/>
          </a:p>
        </p:txBody>
      </p:sp>
      <p:sp>
        <p:nvSpPr>
          <p:cNvPr id="9" name="矩形 8"/>
          <p:cNvSpPr/>
          <p:nvPr/>
        </p:nvSpPr>
        <p:spPr>
          <a:xfrm>
            <a:off x="1413514" y="416460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28033" y="4968146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79989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</TotalTime>
  <Words>178</Words>
  <Application>Microsoft Office PowerPoint</Application>
  <PresentationFormat>自定义</PresentationFormat>
  <Paragraphs>64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2" baseType="lpstr">
      <vt:lpstr>Arial</vt:lpstr>
      <vt:lpstr>宋体</vt:lpstr>
      <vt:lpstr>Times New Roman</vt:lpstr>
      <vt:lpstr>Wingdings</vt:lpstr>
      <vt:lpstr>方正大标宋_GBK</vt:lpstr>
      <vt:lpstr>微软雅黑</vt:lpstr>
      <vt:lpstr>方正大标宋简体</vt:lpstr>
      <vt:lpstr>方正小标宋_GBK</vt:lpstr>
      <vt:lpstr>Calibri</vt:lpstr>
      <vt:lpstr>方正黑体_GBK</vt:lpstr>
      <vt:lpstr>方正隶变_GBK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291</cp:revision>
  <dcterms:created xsi:type="dcterms:W3CDTF">2019-06-19T02:08:00Z</dcterms:created>
  <dcterms:modified xsi:type="dcterms:W3CDTF">2026-03-14T00:06:01Z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