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MS Gothic" pitchFamily="49" charset="-128"/>
      <p:regular r:id="rId9"/>
    </p:embeddedFont>
    <p:embeddedFont>
      <p:font typeface="方正大标宋_GBK" pitchFamily="65" charset="-122"/>
      <p:regular r:id="rId10"/>
    </p:embeddedFont>
    <p:embeddedFont>
      <p:font typeface="new exer" pitchFamily="2" charset="0"/>
      <p:regular r:id="rId11"/>
    </p:embeddedFont>
    <p:embeddedFont>
      <p:font typeface="方正隶变_GBK" pitchFamily="65" charset="-122"/>
      <p:regular r:id="rId12"/>
    </p:embeddedFont>
    <p:embeddedFont>
      <p:font typeface="微软雅黑" pitchFamily="34" charset="-122"/>
      <p:regular r:id="rId13"/>
      <p:bold r:id="rId14"/>
    </p:embeddedFont>
    <p:embeddedFont>
      <p:font typeface="方正小标宋_GBK" pitchFamily="65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第一课时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Get ready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6" y="861095"/>
            <a:ext cx="6800686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一、根据图片写出单词。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804630"/>
            <a:ext cx="10382249" cy="1478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733649" y="3524250"/>
            <a:ext cx="2172443" cy="7671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3581624" y="3519910"/>
            <a:ext cx="2172443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6477224" y="3479217"/>
            <a:ext cx="2172443" cy="7671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9329947" y="3476625"/>
            <a:ext cx="2172443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83632" y="3563843"/>
            <a:ext cx="93006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shirt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01210" y="3563843"/>
            <a:ext cx="93326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skirt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13662" y="3513626"/>
            <a:ext cx="113524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shorts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16581" y="3516218"/>
            <a:ext cx="87556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coat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665" y="1329159"/>
            <a:ext cx="10387013" cy="1466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733649" y="3162300"/>
            <a:ext cx="2172443" cy="7671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3581624" y="3157960"/>
            <a:ext cx="2172443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6477224" y="3117267"/>
            <a:ext cx="2172443" cy="7671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9329947" y="3114675"/>
            <a:ext cx="2172443" cy="7671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3076" y="3199301"/>
            <a:ext cx="72968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hat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10346" y="3181296"/>
            <a:ext cx="144462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sweater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84134" y="3153170"/>
            <a:ext cx="141577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T</a:t>
            </a:r>
            <a:r>
              <a:rPr lang="zh-CN" altLang="zh-CN" sz="4200" dirty="0">
                <a:solidFill>
                  <a:srgbClr val="E72582"/>
                </a:solidFill>
                <a:latin typeface="new exer" pitchFamily="2" charset="0"/>
                <a:ea typeface="MS Gothic"/>
                <a:cs typeface="MS Gothic"/>
              </a:rPr>
              <a:t>⁃</a:t>
            </a:r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shirt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82661" y="3152721"/>
            <a:ext cx="107753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scarf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49" y="933451"/>
            <a:ext cx="108070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二、选出不同类的一项。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)1.A.sun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B.windy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C.snowy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)2.A.trousers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B.sweater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C.clothes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)3.A.cool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B.hot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C.weather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4.A.stem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B.plant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C.root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5.A.student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B.more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C.keeper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9071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26370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42372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50373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1095"/>
            <a:ext cx="1085850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三、根据生活实际情况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判断下列句子是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)1.It’s 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cold.The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boy wears a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 and shorts.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2.It’s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hot.My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sister wears a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 and a skirt.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)3.Li Xiao wears a scarf to play football.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)4.Lanlan wears a hat to play basketball.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)5.It’s windy and </a:t>
            </a:r>
            <a:r>
              <a:rPr lang="en-US" altLang="zh-CN" sz="3400" dirty="0" err="1">
                <a:latin typeface="Times New Roman"/>
                <a:ea typeface="宋体"/>
              </a:rPr>
              <a:t>cold.We</a:t>
            </a:r>
            <a:r>
              <a:rPr lang="en-US" altLang="zh-CN" sz="3400" dirty="0">
                <a:latin typeface="Times New Roman"/>
                <a:ea typeface="宋体"/>
              </a:rPr>
              <a:t> should wear our coats and sweaters.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493996" y="181788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54832" y="26465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54832" y="342900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66854" y="417056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42810" y="49420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180</Words>
  <Application>Microsoft Office PowerPoint</Application>
  <PresentationFormat>自定义</PresentationFormat>
  <Paragraphs>48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方正黑体_GBK</vt:lpstr>
      <vt:lpstr>汉仪雅酷黑 95W</vt:lpstr>
      <vt:lpstr>MS Gothic</vt:lpstr>
      <vt:lpstr>方正大标宋_GBK</vt:lpstr>
      <vt:lpstr>new exer</vt:lpstr>
      <vt:lpstr>方正隶变_GBK</vt:lpstr>
      <vt:lpstr>微软雅黑</vt:lpstr>
      <vt:lpstr>方正小标宋_GBK</vt:lpstr>
      <vt:lpstr>Calibri</vt:lpstr>
      <vt:lpstr>Wingdings</vt:lpstr>
      <vt:lpstr>方正大标宋简体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2026-03-20T00:57:31Z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