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16" r:id="rId6"/>
    <p:sldId id="517" r:id="rId7"/>
    <p:sldId id="518" r:id="rId8"/>
    <p:sldId id="427" r:id="rId9"/>
  </p:sldIdLst>
  <p:sldSz cx="12192000" cy="6858000"/>
  <p:notesSz cx="6858000" cy="9144000"/>
  <p:embeddedFontLst>
    <p:embeddedFont>
      <p:font typeface="方正小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方正隶变_GBK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5800" dirty="0"/>
              <a:t>第六课时 </a:t>
            </a:r>
            <a:r>
              <a:rPr lang="en-US" altLang="zh-CN" sz="5800" dirty="0"/>
              <a:t>Wrap up—Let’s explore</a:t>
            </a:r>
            <a:endParaRPr lang="zh-CN" altLang="zh-CN" sz="58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71067"/>
            <a:ext cx="107854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一、选出每组单词中画线部分发音不同的一项。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ild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air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irl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ount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reen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)3.A.m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)4.A.dri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ield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ireman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riter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ork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all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4347" y="17320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4347" y="25642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7555" y="33367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7555" y="41474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5532" y="49059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3327" y="937362"/>
            <a:ext cx="6724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二、给下列句子选择合适的图片。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2772" y="1552915"/>
            <a:ext cx="11006455" cy="14536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4248" y="3020650"/>
            <a:ext cx="106847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1.Aunt Liu is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cleaner.She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gets up at 5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o’olock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in the morning.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)2.Uncle Lai is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baker.He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make the best bread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)3.Li Lei is a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seller.There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many things in his shop.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1852" y="319314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1852" y="47595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7806" y="54806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9" y="1125077"/>
            <a:ext cx="11006455" cy="14536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6297" y="2760591"/>
            <a:ext cx="1068477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)4.Yanghai is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worker.He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works very hard.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5.Chenming is a truck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driver.He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takes the bread to the shops.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4899" y="28897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4899" y="37433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08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62678"/>
            <a:ext cx="107518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三、根据首字母或中文提示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补全短文。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family members have different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工作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).My mother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.She likes her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students.My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father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 works in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.He helps the sick(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生病的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people.They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busy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累的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).I want to be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work in a fire station.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88181" y="176571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jobs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11721" y="2544728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7097" y="333934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octor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0975" y="3314173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ospital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82951" y="4105445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tired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8708" y="4855452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ireman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71833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四、小宇在向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Jack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介绍自己的家庭成员。根据图示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1.—What does your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grandpa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.—Is your father a Chinese teacher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He’s a PE teacher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1979262" y="4029958"/>
            <a:ext cx="28264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He is a worker.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22539" y="5627038"/>
            <a:ext cx="21164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No,he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 isn’t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32.jpeg"/>
          <p:cNvPicPr/>
          <p:nvPr/>
        </p:nvPicPr>
        <p:blipFill rotWithShape="1">
          <a:blip r:embed="rId4"/>
          <a:srcRect l="5554" r="3045"/>
          <a:stretch/>
        </p:blipFill>
        <p:spPr>
          <a:xfrm>
            <a:off x="5863905" y="1658113"/>
            <a:ext cx="5790623" cy="32397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2" y="861094"/>
            <a:ext cx="1035760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She is a nurse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Yes,he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works in a hospital. 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1536422" y="958691"/>
            <a:ext cx="52502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What does your grandma do?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5028" y="2510090"/>
            <a:ext cx="477254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Is your uncle a doctor?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32.jpeg"/>
          <p:cNvPicPr/>
          <p:nvPr/>
        </p:nvPicPr>
        <p:blipFill rotWithShape="1">
          <a:blip r:embed="rId4"/>
          <a:srcRect l="5554" r="3045"/>
          <a:stretch/>
        </p:blipFill>
        <p:spPr>
          <a:xfrm>
            <a:off x="5861107" y="3368924"/>
            <a:ext cx="5790623" cy="32397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243</Words>
  <Application>Microsoft Office PowerPoint</Application>
  <PresentationFormat>自定义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方正小标宋_GBK</vt:lpstr>
      <vt:lpstr>方正书宋_GBK</vt:lpstr>
      <vt:lpstr>汉仪雅酷黑 95W</vt:lpstr>
      <vt:lpstr>方正黑体_GBK</vt:lpstr>
      <vt:lpstr>方正隶变_GBK</vt:lpstr>
      <vt:lpstr>NEU-BZ</vt:lpstr>
      <vt:lpstr>微软雅黑</vt:lpstr>
      <vt:lpstr>Wingdings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2026-02-26T02:53:59Z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